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notesSlides/notesSlide10.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ppt/tags/tag1.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ppt/tags/tag2.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2" r:id="rId1"/>
  </p:sldMasterIdLst>
  <p:notesMasterIdLst>
    <p:notesMasterId r:id="rId13"/>
  </p:notesMasterIdLst>
  <p:sldIdLst>
    <p:sldId id="256" r:id="rId2"/>
    <p:sldId id="257" r:id="rId3"/>
    <p:sldId id="291" r:id="rId4"/>
    <p:sldId id="258" r:id="rId5"/>
    <p:sldId id="308" r:id="rId6"/>
    <p:sldId id="303" r:id="rId7"/>
    <p:sldId id="309" r:id="rId8"/>
    <p:sldId id="260" r:id="rId9"/>
    <p:sldId id="307" r:id="rId10"/>
    <p:sldId id="310" r:id="rId11"/>
    <p:sldId id="290"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6FC12C-59A3-C943-A58D-959852EB38C2}" type="datetimeFigureOut">
              <a:rPr lang="en-US" smtClean="0"/>
              <a:pPr/>
              <a:t>4/19/2012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B86FD-F909-BA41-A5F6-4CC506D7C1A5}" type="slidenum">
              <a:rPr lang="en-US" smtClean="0"/>
              <a:pPr/>
              <a:t>‹#›</a:t>
            </a:fld>
            <a:endParaRPr lang="en-US"/>
          </a:p>
        </p:txBody>
      </p:sp>
    </p:spTree>
    <p:extLst>
      <p:ext uri="{BB962C8B-B14F-4D97-AF65-F5344CB8AC3E}">
        <p14:creationId xmlns:p14="http://schemas.microsoft.com/office/powerpoint/2010/main" val="21690962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xfrm>
            <a:off x="1143000" y="684213"/>
            <a:ext cx="4573588" cy="3430587"/>
          </a:xfrm>
          <a:prstGeom prst="rect">
            <a:avLst/>
          </a:prstGeom>
          <a:solidFill>
            <a:srgbClr val="FFFFFF"/>
          </a:solidFill>
          <a:ln>
            <a:solidFill>
              <a:srgbClr val="000000"/>
            </a:solidFill>
            <a:miter lim="800000"/>
            <a:headEnd/>
            <a:tailEnd/>
          </a:ln>
        </p:spPr>
      </p:sp>
      <p:sp>
        <p:nvSpPr>
          <p:cNvPr id="18434" name="Rectangle 3"/>
          <p:cNvSpPr>
            <a:spLocks noGrp="1" noChangeArrowheads="1"/>
          </p:cNvSpPr>
          <p:nvPr>
            <p:ph type="body" idx="1"/>
          </p:nvPr>
        </p:nvSpPr>
        <p:spPr bwMode="auto">
          <a:xfrm>
            <a:off x="914815" y="4343713"/>
            <a:ext cx="5028370" cy="4115425"/>
          </a:xfrm>
          <a:prstGeom prst="rect">
            <a:avLst/>
          </a:prstGeom>
          <a:solidFill>
            <a:srgbClr val="FFFFFF"/>
          </a:solidFill>
          <a:ln>
            <a:solidFill>
              <a:srgbClr val="000000"/>
            </a:solidFill>
            <a:miter lim="800000"/>
            <a:headEnd/>
            <a:tailEnd/>
          </a:ln>
        </p:spPr>
        <p:txBody>
          <a:bodyPr lIns="90737" tIns="45369" rIns="90737" bIns="45369">
            <a:prstTxWarp prst="textNoShape">
              <a:avLst/>
            </a:prstTxWarp>
          </a:bodyPr>
          <a:lstStyle/>
          <a:p>
            <a:pPr eaLnBrk="1" hangingPunct="1"/>
            <a:endParaRPr lang="en-GB" dirty="0">
              <a:latin typeface="Times New Roman" pitchFamily="-1" charset="0"/>
              <a:cs typeface="Arial"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xfrm>
            <a:off x="1143000" y="684213"/>
            <a:ext cx="4572000" cy="3429000"/>
          </a:xfrm>
          <a:prstGeom prst="rect">
            <a:avLst/>
          </a:prstGeom>
          <a:noFill/>
          <a:ln>
            <a:solidFill>
              <a:srgbClr val="000000"/>
            </a:solidFill>
            <a:miter lim="800000"/>
            <a:headEnd/>
            <a:tailEnd/>
          </a:ln>
        </p:spPr>
      </p:sp>
      <p:sp>
        <p:nvSpPr>
          <p:cNvPr id="24578" name="Rectangle 3"/>
          <p:cNvSpPr>
            <a:spLocks noGrp="1" noChangeArrowheads="1"/>
          </p:cNvSpPr>
          <p:nvPr>
            <p:ph type="body" idx="1"/>
          </p:nvPr>
        </p:nvSpPr>
        <p:spPr bwMode="auto">
          <a:xfrm>
            <a:off x="686112" y="4343713"/>
            <a:ext cx="5485778" cy="4115425"/>
          </a:xfrm>
          <a:prstGeom prst="rect">
            <a:avLst/>
          </a:prstGeom>
          <a:noFill/>
          <a:ln>
            <a:miter lim="800000"/>
            <a:headEnd/>
            <a:tailEnd/>
          </a:ln>
        </p:spPr>
        <p:txBody>
          <a:bodyPr lIns="89724" tIns="44862" rIns="89724" bIns="44862">
            <a:prstTxWarp prst="textNoShape">
              <a:avLst/>
            </a:prstTxWarp>
          </a:bodyPr>
          <a:lstStyle/>
          <a:p>
            <a:pPr eaLnBrk="1" hangingPunct="1">
              <a:lnSpc>
                <a:spcPct val="110000"/>
              </a:lnSpc>
            </a:pPr>
            <a:r>
              <a:rPr lang="en-GB" b="1" dirty="0">
                <a:latin typeface="Times New Roman" pitchFamily="-1" charset="0"/>
                <a:cs typeface="Arial" pitchFamily="-1" charset="0"/>
              </a:rPr>
              <a:t>	</a:t>
            </a:r>
            <a:endParaRPr lang="en-GB" b="0" dirty="0">
              <a:latin typeface="Times New Roman" pitchFamily="-1" charset="0"/>
              <a:cs typeface="Arial"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21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a:latin typeface="Times New Roman" pitchFamily="-1" charset="0"/>
              <a:cs typeface="Arial"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621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endParaRPr lang="en-US" dirty="0">
              <a:latin typeface="Times New Roman" pitchFamily="-1" charset="0"/>
              <a:cs typeface="Arial"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9526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415747" name="Rectangle 3"/>
          <p:cNvSpPr>
            <a:spLocks noGrp="1" noChangeArrowheads="1"/>
          </p:cNvSpPr>
          <p:nvPr>
            <p:ph type="body" idx="1"/>
          </p:nvPr>
        </p:nvSpPr>
        <p:spPr bwMode="auto">
          <a:xfrm>
            <a:off x="686112" y="4343713"/>
            <a:ext cx="5485778" cy="4113862"/>
          </a:xfrm>
          <a:prstGeom prst="rect">
            <a:avLst/>
          </a:prstGeom>
          <a:noFill/>
          <a:ln>
            <a:miter lim="800000"/>
            <a:headEnd/>
            <a:tailEnd/>
          </a:ln>
        </p:spPr>
        <p:txBody>
          <a:bodyPr>
            <a:prstTxWarp prst="textNoShape">
              <a:avLst/>
            </a:prstTxWarp>
          </a:bodyPr>
          <a:lstStyle/>
          <a:p>
            <a:pPr eaLnBrk="1" hangingPunct="1"/>
            <a:endParaRPr lang="en-GB" dirty="0">
              <a:latin typeface="Times New Roman" pitchFamily="-1" charset="0"/>
              <a:cs typeface="Arial" pitchFamily="-1" charset="0"/>
            </a:endParaRPr>
          </a:p>
          <a:p>
            <a:endParaRPr lang="en-US" dirty="0">
              <a:latin typeface="Times New Roman" pitchFamily="-1" charset="0"/>
              <a:cs typeface="Arial"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xfrm>
            <a:off x="1143000" y="684213"/>
            <a:ext cx="4572000" cy="3429000"/>
          </a:xfrm>
          <a:prstGeom prst="rect">
            <a:avLst/>
          </a:prstGeom>
          <a:noFill/>
          <a:ln>
            <a:solidFill>
              <a:srgbClr val="000000"/>
            </a:solidFill>
            <a:miter lim="800000"/>
            <a:headEnd/>
            <a:tailEnd/>
          </a:ln>
        </p:spPr>
      </p:sp>
      <p:sp>
        <p:nvSpPr>
          <p:cNvPr id="24578" name="Rectangle 3"/>
          <p:cNvSpPr>
            <a:spLocks noGrp="1" noChangeArrowheads="1"/>
          </p:cNvSpPr>
          <p:nvPr>
            <p:ph type="body" idx="1"/>
          </p:nvPr>
        </p:nvSpPr>
        <p:spPr bwMode="auto">
          <a:xfrm>
            <a:off x="686112" y="4343713"/>
            <a:ext cx="5485778" cy="4115425"/>
          </a:xfrm>
          <a:prstGeom prst="rect">
            <a:avLst/>
          </a:prstGeom>
          <a:noFill/>
          <a:ln>
            <a:miter lim="800000"/>
            <a:headEnd/>
            <a:tailEnd/>
          </a:ln>
        </p:spPr>
        <p:txBody>
          <a:bodyPr lIns="89724" tIns="44862" rIns="89724" bIns="44862">
            <a:prstTxWarp prst="textNoShape">
              <a:avLst/>
            </a:prstTxWarp>
          </a:bodyPr>
          <a:lstStyle/>
          <a:p>
            <a:pPr eaLnBrk="1" hangingPunct="1">
              <a:lnSpc>
                <a:spcPct val="110000"/>
              </a:lnSpc>
            </a:pPr>
            <a:r>
              <a:rPr lang="en-GB" b="1" dirty="0">
                <a:latin typeface="Times New Roman" pitchFamily="-1" charset="0"/>
                <a:cs typeface="Arial" pitchFamily="-1" charset="0"/>
              </a:rPr>
              <a:t>	</a:t>
            </a:r>
            <a:endParaRPr lang="en-GB" b="0" dirty="0">
              <a:latin typeface="Times New Roman" pitchFamily="-1" charset="0"/>
              <a:cs typeface="Arial"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r>
              <a:rPr lang="en-US" smtClean="0"/>
              <a:t>6/92010</a:t>
            </a:r>
            <a:endParaRPr lang="en-US" dirty="0"/>
          </a:p>
        </p:txBody>
      </p:sp>
      <p:sp>
        <p:nvSpPr>
          <p:cNvPr id="4" name="Footer Placeholder 3"/>
          <p:cNvSpPr>
            <a:spLocks noGrp="1"/>
          </p:cNvSpPr>
          <p:nvPr>
            <p:ph type="ftr" sz="quarter" idx="11"/>
          </p:nvPr>
        </p:nvSpPr>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6/92010</a:t>
            </a:r>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lstStyle>
            <a:lvl1pPr marL="320040" algn="l">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r>
              <a:rPr lang="en-US" smtClean="0"/>
              <a:t>6/92010</a:t>
            </a:r>
            <a:endParaRPr lang="en-US"/>
          </a:p>
        </p:txBody>
      </p:sp>
      <p:sp>
        <p:nvSpPr>
          <p:cNvPr id="5" name="Footer Placeholder 4"/>
          <p:cNvSpPr>
            <a:spLocks noGrp="1"/>
          </p:cNvSpPr>
          <p:nvPr>
            <p:ph type="ftr" sz="quarter" idx="11"/>
          </p:nvPr>
        </p:nvSpPr>
        <p:spPr>
          <a:noFill/>
        </p:spPr>
        <p:txBody>
          <a:bodyPr/>
          <a:lstStyle/>
          <a:p>
            <a:r>
              <a:rPr lang="en-US" smtClean="0"/>
              <a:t>ICAO SIP 2012 - ASBU workshops</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Blue Background">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White Background">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r>
              <a:rPr lang="en-US" smtClean="0"/>
              <a:t>6/92010</a:t>
            </a:r>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2012 - ASBU workshops</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6/92010</a:t>
            </a:r>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r>
              <a:rPr lang="en-US" smtClean="0"/>
              <a:t>6/92010</a:t>
            </a: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2012 - 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2012 - ASBU workshops</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Blue">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r>
              <a:rPr lang="en-US" smtClean="0"/>
              <a:t>6/92010</a:t>
            </a:r>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2012 - ASBU workshops</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_Blue_No_Footer">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r>
              <a:rPr lang="en-US" smtClean="0"/>
              <a:t>6/92010</a:t>
            </a:r>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2012 - ASBU workshops</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ctrTitle"/>
          </p:nvPr>
        </p:nvSpPr>
        <p:spPr>
          <a:xfrm>
            <a:off x="681567" y="2400300"/>
            <a:ext cx="7772400" cy="2971800"/>
          </a:xfrm>
        </p:spPr>
        <p:txBody>
          <a:bodyPr/>
          <a:lstStyle/>
          <a:p>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
            </a:r>
            <a:br>
              <a:rPr lang="en-GB" sz="4000" dirty="0" smtClean="0"/>
            </a:br>
            <a:r>
              <a:rPr lang="en-GB" sz="4000" dirty="0" smtClean="0"/>
              <a:t>Dynamic wake turbulence separation</a:t>
            </a:r>
            <a:r>
              <a:rPr lang="en-GB" sz="4000" dirty="0"/>
              <a:t/>
            </a:r>
            <a:br>
              <a:rPr lang="en-GB" sz="4000" dirty="0"/>
            </a:br>
            <a:r>
              <a:rPr lang="en-GB" sz="4000" dirty="0"/>
              <a:t> </a:t>
            </a:r>
            <a:r>
              <a:rPr lang="en-GB" sz="4000" dirty="0" smtClean="0"/>
              <a:t/>
            </a:r>
            <a:br>
              <a:rPr lang="en-GB" sz="4000" dirty="0" smtClean="0"/>
            </a:br>
            <a:r>
              <a:rPr lang="en-GB" sz="4000" dirty="0" smtClean="0"/>
              <a:t>Saulo </a:t>
            </a:r>
            <a:r>
              <a:rPr lang="en-GB" sz="4000" dirty="0" err="1" smtClean="0"/>
              <a:t>da</a:t>
            </a:r>
            <a:r>
              <a:rPr lang="en-GB" sz="4000" dirty="0" smtClean="0"/>
              <a:t> Silva</a:t>
            </a:r>
            <a:endParaRPr lang="en-US" sz="4000" dirty="0"/>
          </a:p>
        </p:txBody>
      </p:sp>
      <p:sp>
        <p:nvSpPr>
          <p:cNvPr id="17413" name="Rectangle 4"/>
          <p:cNvSpPr>
            <a:spLocks noChangeArrowheads="1"/>
          </p:cNvSpPr>
          <p:nvPr/>
        </p:nvSpPr>
        <p:spPr bwMode="auto">
          <a:xfrm>
            <a:off x="-638175" y="446088"/>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GB" b="0">
              <a:latin typeface="Arial" pitchFamily="-1" charset="0"/>
              <a:ea typeface="MS PGothic" charset="0"/>
              <a:cs typeface="MS PGothic" charset="0"/>
            </a:endParaRPr>
          </a:p>
        </p:txBody>
      </p:sp>
      <p:grpSp>
        <p:nvGrpSpPr>
          <p:cNvPr id="2" name="Group 7"/>
          <p:cNvGrpSpPr>
            <a:grpSpLocks noChangeAspect="1"/>
          </p:cNvGrpSpPr>
          <p:nvPr/>
        </p:nvGrpSpPr>
        <p:grpSpPr bwMode="auto">
          <a:xfrm>
            <a:off x="242888" y="180975"/>
            <a:ext cx="1316037" cy="1058863"/>
            <a:chOff x="0" y="218"/>
            <a:chExt cx="786" cy="669"/>
          </a:xfrm>
        </p:grpSpPr>
        <p:sp>
          <p:nvSpPr>
            <p:cNvPr id="17415" name="Freeform 8"/>
            <p:cNvSpPr>
              <a:spLocks noChangeAspect="1"/>
            </p:cNvSpPr>
            <p:nvPr/>
          </p:nvSpPr>
          <p:spPr bwMode="auto">
            <a:xfrm>
              <a:off x="109" y="395"/>
              <a:ext cx="45" cy="27"/>
            </a:xfrm>
            <a:custGeom>
              <a:avLst/>
              <a:gdLst>
                <a:gd name="T0" fmla="*/ 614 w 614"/>
                <a:gd name="T1" fmla="*/ 268 h 352"/>
                <a:gd name="T2" fmla="*/ 39 w 614"/>
                <a:gd name="T3" fmla="*/ 0 h 352"/>
                <a:gd name="T4" fmla="*/ 0 w 614"/>
                <a:gd name="T5" fmla="*/ 84 h 352"/>
                <a:gd name="T6" fmla="*/ 575 w 614"/>
                <a:gd name="T7" fmla="*/ 352 h 352"/>
                <a:gd name="T8" fmla="*/ 614 w 614"/>
                <a:gd name="T9" fmla="*/ 268 h 352"/>
                <a:gd name="T10" fmla="*/ 0 60000 65536"/>
                <a:gd name="T11" fmla="*/ 0 60000 65536"/>
                <a:gd name="T12" fmla="*/ 0 60000 65536"/>
                <a:gd name="T13" fmla="*/ 0 60000 65536"/>
                <a:gd name="T14" fmla="*/ 0 60000 65536"/>
                <a:gd name="T15" fmla="*/ 0 w 614"/>
                <a:gd name="T16" fmla="*/ 0 h 352"/>
                <a:gd name="T17" fmla="*/ 614 w 614"/>
                <a:gd name="T18" fmla="*/ 352 h 352"/>
              </a:gdLst>
              <a:ahLst/>
              <a:cxnLst>
                <a:cxn ang="T10">
                  <a:pos x="T0" y="T1"/>
                </a:cxn>
                <a:cxn ang="T11">
                  <a:pos x="T2" y="T3"/>
                </a:cxn>
                <a:cxn ang="T12">
                  <a:pos x="T4" y="T5"/>
                </a:cxn>
                <a:cxn ang="T13">
                  <a:pos x="T6" y="T7"/>
                </a:cxn>
                <a:cxn ang="T14">
                  <a:pos x="T8" y="T9"/>
                </a:cxn>
              </a:cxnLst>
              <a:rect l="T15" t="T16" r="T17" b="T18"/>
              <a:pathLst>
                <a:path w="614" h="352">
                  <a:moveTo>
                    <a:pt x="614" y="268"/>
                  </a:moveTo>
                  <a:lnTo>
                    <a:pt x="39" y="0"/>
                  </a:lnTo>
                  <a:lnTo>
                    <a:pt x="0" y="84"/>
                  </a:lnTo>
                  <a:lnTo>
                    <a:pt x="575" y="352"/>
                  </a:lnTo>
                  <a:lnTo>
                    <a:pt x="614" y="2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6" name="Freeform 9"/>
            <p:cNvSpPr>
              <a:spLocks noChangeAspect="1"/>
            </p:cNvSpPr>
            <p:nvPr/>
          </p:nvSpPr>
          <p:spPr bwMode="auto">
            <a:xfrm>
              <a:off x="127" y="348"/>
              <a:ext cx="48" cy="50"/>
            </a:xfrm>
            <a:custGeom>
              <a:avLst/>
              <a:gdLst>
                <a:gd name="T0" fmla="*/ 335 w 658"/>
                <a:gd name="T1" fmla="*/ 0 h 655"/>
                <a:gd name="T2" fmla="*/ 262 w 658"/>
                <a:gd name="T3" fmla="*/ 6 h 655"/>
                <a:gd name="T4" fmla="*/ 215 w 658"/>
                <a:gd name="T5" fmla="*/ 19 h 655"/>
                <a:gd name="T6" fmla="*/ 160 w 658"/>
                <a:gd name="T7" fmla="*/ 46 h 655"/>
                <a:gd name="T8" fmla="*/ 116 w 658"/>
                <a:gd name="T9" fmla="*/ 78 h 655"/>
                <a:gd name="T10" fmla="*/ 81 w 658"/>
                <a:gd name="T11" fmla="*/ 113 h 655"/>
                <a:gd name="T12" fmla="*/ 55 w 658"/>
                <a:gd name="T13" fmla="*/ 145 h 655"/>
                <a:gd name="T14" fmla="*/ 25 w 658"/>
                <a:gd name="T15" fmla="*/ 203 h 655"/>
                <a:gd name="T16" fmla="*/ 6 w 658"/>
                <a:gd name="T17" fmla="*/ 264 h 655"/>
                <a:gd name="T18" fmla="*/ 0 w 658"/>
                <a:gd name="T19" fmla="*/ 326 h 655"/>
                <a:gd name="T20" fmla="*/ 5 w 658"/>
                <a:gd name="T21" fmla="*/ 388 h 655"/>
                <a:gd name="T22" fmla="*/ 23 w 658"/>
                <a:gd name="T23" fmla="*/ 448 h 655"/>
                <a:gd name="T24" fmla="*/ 52 w 658"/>
                <a:gd name="T25" fmla="*/ 504 h 655"/>
                <a:gd name="T26" fmla="*/ 92 w 658"/>
                <a:gd name="T27" fmla="*/ 555 h 655"/>
                <a:gd name="T28" fmla="*/ 144 w 658"/>
                <a:gd name="T29" fmla="*/ 599 h 655"/>
                <a:gd name="T30" fmla="*/ 203 w 658"/>
                <a:gd name="T31" fmla="*/ 630 h 655"/>
                <a:gd name="T32" fmla="*/ 264 w 658"/>
                <a:gd name="T33" fmla="*/ 648 h 655"/>
                <a:gd name="T34" fmla="*/ 327 w 658"/>
                <a:gd name="T35" fmla="*/ 655 h 655"/>
                <a:gd name="T36" fmla="*/ 391 w 658"/>
                <a:gd name="T37" fmla="*/ 650 h 655"/>
                <a:gd name="T38" fmla="*/ 452 w 658"/>
                <a:gd name="T39" fmla="*/ 632 h 655"/>
                <a:gd name="T40" fmla="*/ 508 w 658"/>
                <a:gd name="T41" fmla="*/ 605 h 655"/>
                <a:gd name="T42" fmla="*/ 559 w 658"/>
                <a:gd name="T43" fmla="*/ 564 h 655"/>
                <a:gd name="T44" fmla="*/ 601 w 658"/>
                <a:gd name="T45" fmla="*/ 514 h 655"/>
                <a:gd name="T46" fmla="*/ 637 w 658"/>
                <a:gd name="T47" fmla="*/ 446 h 655"/>
                <a:gd name="T48" fmla="*/ 653 w 658"/>
                <a:gd name="T49" fmla="*/ 386 h 655"/>
                <a:gd name="T50" fmla="*/ 658 w 658"/>
                <a:gd name="T51" fmla="*/ 343 h 655"/>
                <a:gd name="T52" fmla="*/ 657 w 658"/>
                <a:gd name="T53" fmla="*/ 298 h 655"/>
                <a:gd name="T54" fmla="*/ 649 w 658"/>
                <a:gd name="T55" fmla="*/ 252 h 655"/>
                <a:gd name="T56" fmla="*/ 632 w 658"/>
                <a:gd name="T57" fmla="*/ 205 h 655"/>
                <a:gd name="T58" fmla="*/ 559 w 658"/>
                <a:gd name="T59" fmla="*/ 275 h 655"/>
                <a:gd name="T60" fmla="*/ 567 w 658"/>
                <a:gd name="T61" fmla="*/ 325 h 655"/>
                <a:gd name="T62" fmla="*/ 566 w 658"/>
                <a:gd name="T63" fmla="*/ 374 h 655"/>
                <a:gd name="T64" fmla="*/ 554 w 658"/>
                <a:gd name="T65" fmla="*/ 421 h 655"/>
                <a:gd name="T66" fmla="*/ 531 w 658"/>
                <a:gd name="T67" fmla="*/ 465 h 655"/>
                <a:gd name="T68" fmla="*/ 501 w 658"/>
                <a:gd name="T69" fmla="*/ 501 h 655"/>
                <a:gd name="T70" fmla="*/ 465 w 658"/>
                <a:gd name="T71" fmla="*/ 529 h 655"/>
                <a:gd name="T72" fmla="*/ 424 w 658"/>
                <a:gd name="T73" fmla="*/ 549 h 655"/>
                <a:gd name="T74" fmla="*/ 380 w 658"/>
                <a:gd name="T75" fmla="*/ 561 h 655"/>
                <a:gd name="T76" fmla="*/ 334 w 658"/>
                <a:gd name="T77" fmla="*/ 566 h 655"/>
                <a:gd name="T78" fmla="*/ 287 w 658"/>
                <a:gd name="T79" fmla="*/ 560 h 655"/>
                <a:gd name="T80" fmla="*/ 241 w 658"/>
                <a:gd name="T81" fmla="*/ 546 h 655"/>
                <a:gd name="T82" fmla="*/ 197 w 658"/>
                <a:gd name="T83" fmla="*/ 522 h 655"/>
                <a:gd name="T84" fmla="*/ 159 w 658"/>
                <a:gd name="T85" fmla="*/ 491 h 655"/>
                <a:gd name="T86" fmla="*/ 129 w 658"/>
                <a:gd name="T87" fmla="*/ 455 h 655"/>
                <a:gd name="T88" fmla="*/ 106 w 658"/>
                <a:gd name="T89" fmla="*/ 413 h 655"/>
                <a:gd name="T90" fmla="*/ 92 w 658"/>
                <a:gd name="T91" fmla="*/ 370 h 655"/>
                <a:gd name="T92" fmla="*/ 88 w 658"/>
                <a:gd name="T93" fmla="*/ 325 h 655"/>
                <a:gd name="T94" fmla="*/ 91 w 658"/>
                <a:gd name="T95" fmla="*/ 279 h 655"/>
                <a:gd name="T96" fmla="*/ 105 w 658"/>
                <a:gd name="T97" fmla="*/ 234 h 655"/>
                <a:gd name="T98" fmla="*/ 127 w 658"/>
                <a:gd name="T99" fmla="*/ 191 h 655"/>
                <a:gd name="T100" fmla="*/ 150 w 658"/>
                <a:gd name="T101" fmla="*/ 162 h 655"/>
                <a:gd name="T102" fmla="*/ 199 w 658"/>
                <a:gd name="T103" fmla="*/ 124 h 655"/>
                <a:gd name="T104" fmla="*/ 249 w 658"/>
                <a:gd name="T105" fmla="*/ 104 h 655"/>
                <a:gd name="T106" fmla="*/ 301 w 658"/>
                <a:gd name="T107" fmla="*/ 93 h 6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58"/>
                <a:gd name="T163" fmla="*/ 0 h 655"/>
                <a:gd name="T164" fmla="*/ 658 w 658"/>
                <a:gd name="T165" fmla="*/ 655 h 65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58" h="655">
                  <a:moveTo>
                    <a:pt x="363" y="1"/>
                  </a:moveTo>
                  <a:lnTo>
                    <a:pt x="335" y="0"/>
                  </a:lnTo>
                  <a:lnTo>
                    <a:pt x="302" y="0"/>
                  </a:lnTo>
                  <a:lnTo>
                    <a:pt x="262" y="6"/>
                  </a:lnTo>
                  <a:lnTo>
                    <a:pt x="240" y="11"/>
                  </a:lnTo>
                  <a:lnTo>
                    <a:pt x="215" y="19"/>
                  </a:lnTo>
                  <a:lnTo>
                    <a:pt x="187" y="31"/>
                  </a:lnTo>
                  <a:lnTo>
                    <a:pt x="160" y="46"/>
                  </a:lnTo>
                  <a:lnTo>
                    <a:pt x="137" y="61"/>
                  </a:lnTo>
                  <a:lnTo>
                    <a:pt x="116" y="78"/>
                  </a:lnTo>
                  <a:lnTo>
                    <a:pt x="97" y="95"/>
                  </a:lnTo>
                  <a:lnTo>
                    <a:pt x="81" y="113"/>
                  </a:lnTo>
                  <a:lnTo>
                    <a:pt x="67" y="130"/>
                  </a:lnTo>
                  <a:lnTo>
                    <a:pt x="55" y="145"/>
                  </a:lnTo>
                  <a:lnTo>
                    <a:pt x="39" y="174"/>
                  </a:lnTo>
                  <a:lnTo>
                    <a:pt x="25" y="203"/>
                  </a:lnTo>
                  <a:lnTo>
                    <a:pt x="14" y="233"/>
                  </a:lnTo>
                  <a:lnTo>
                    <a:pt x="6" y="264"/>
                  </a:lnTo>
                  <a:lnTo>
                    <a:pt x="1" y="295"/>
                  </a:lnTo>
                  <a:lnTo>
                    <a:pt x="0" y="326"/>
                  </a:lnTo>
                  <a:lnTo>
                    <a:pt x="1" y="357"/>
                  </a:lnTo>
                  <a:lnTo>
                    <a:pt x="5" y="388"/>
                  </a:lnTo>
                  <a:lnTo>
                    <a:pt x="13" y="419"/>
                  </a:lnTo>
                  <a:lnTo>
                    <a:pt x="23" y="448"/>
                  </a:lnTo>
                  <a:lnTo>
                    <a:pt x="36" y="477"/>
                  </a:lnTo>
                  <a:lnTo>
                    <a:pt x="52" y="504"/>
                  </a:lnTo>
                  <a:lnTo>
                    <a:pt x="70" y="531"/>
                  </a:lnTo>
                  <a:lnTo>
                    <a:pt x="92" y="555"/>
                  </a:lnTo>
                  <a:lnTo>
                    <a:pt x="116" y="578"/>
                  </a:lnTo>
                  <a:lnTo>
                    <a:pt x="144" y="599"/>
                  </a:lnTo>
                  <a:lnTo>
                    <a:pt x="173" y="616"/>
                  </a:lnTo>
                  <a:lnTo>
                    <a:pt x="203" y="630"/>
                  </a:lnTo>
                  <a:lnTo>
                    <a:pt x="233" y="640"/>
                  </a:lnTo>
                  <a:lnTo>
                    <a:pt x="264" y="648"/>
                  </a:lnTo>
                  <a:lnTo>
                    <a:pt x="296" y="653"/>
                  </a:lnTo>
                  <a:lnTo>
                    <a:pt x="327" y="655"/>
                  </a:lnTo>
                  <a:lnTo>
                    <a:pt x="359" y="654"/>
                  </a:lnTo>
                  <a:lnTo>
                    <a:pt x="391" y="650"/>
                  </a:lnTo>
                  <a:lnTo>
                    <a:pt x="422" y="643"/>
                  </a:lnTo>
                  <a:lnTo>
                    <a:pt x="452" y="632"/>
                  </a:lnTo>
                  <a:lnTo>
                    <a:pt x="480" y="620"/>
                  </a:lnTo>
                  <a:lnTo>
                    <a:pt x="508" y="605"/>
                  </a:lnTo>
                  <a:lnTo>
                    <a:pt x="535" y="586"/>
                  </a:lnTo>
                  <a:lnTo>
                    <a:pt x="559" y="564"/>
                  </a:lnTo>
                  <a:lnTo>
                    <a:pt x="581" y="540"/>
                  </a:lnTo>
                  <a:lnTo>
                    <a:pt x="601" y="514"/>
                  </a:lnTo>
                  <a:lnTo>
                    <a:pt x="620" y="481"/>
                  </a:lnTo>
                  <a:lnTo>
                    <a:pt x="637" y="446"/>
                  </a:lnTo>
                  <a:lnTo>
                    <a:pt x="649" y="407"/>
                  </a:lnTo>
                  <a:lnTo>
                    <a:pt x="653" y="386"/>
                  </a:lnTo>
                  <a:lnTo>
                    <a:pt x="657" y="365"/>
                  </a:lnTo>
                  <a:lnTo>
                    <a:pt x="658" y="343"/>
                  </a:lnTo>
                  <a:lnTo>
                    <a:pt x="658" y="321"/>
                  </a:lnTo>
                  <a:lnTo>
                    <a:pt x="657" y="298"/>
                  </a:lnTo>
                  <a:lnTo>
                    <a:pt x="653" y="275"/>
                  </a:lnTo>
                  <a:lnTo>
                    <a:pt x="649" y="252"/>
                  </a:lnTo>
                  <a:lnTo>
                    <a:pt x="642" y="228"/>
                  </a:lnTo>
                  <a:lnTo>
                    <a:pt x="632" y="205"/>
                  </a:lnTo>
                  <a:lnTo>
                    <a:pt x="622" y="181"/>
                  </a:lnTo>
                  <a:lnTo>
                    <a:pt x="559" y="275"/>
                  </a:lnTo>
                  <a:lnTo>
                    <a:pt x="563" y="299"/>
                  </a:lnTo>
                  <a:lnTo>
                    <a:pt x="567" y="325"/>
                  </a:lnTo>
                  <a:lnTo>
                    <a:pt x="568" y="350"/>
                  </a:lnTo>
                  <a:lnTo>
                    <a:pt x="566" y="374"/>
                  </a:lnTo>
                  <a:lnTo>
                    <a:pt x="561" y="398"/>
                  </a:lnTo>
                  <a:lnTo>
                    <a:pt x="554" y="421"/>
                  </a:lnTo>
                  <a:lnTo>
                    <a:pt x="544" y="445"/>
                  </a:lnTo>
                  <a:lnTo>
                    <a:pt x="531" y="465"/>
                  </a:lnTo>
                  <a:lnTo>
                    <a:pt x="517" y="484"/>
                  </a:lnTo>
                  <a:lnTo>
                    <a:pt x="501" y="501"/>
                  </a:lnTo>
                  <a:lnTo>
                    <a:pt x="484" y="516"/>
                  </a:lnTo>
                  <a:lnTo>
                    <a:pt x="465" y="529"/>
                  </a:lnTo>
                  <a:lnTo>
                    <a:pt x="446" y="540"/>
                  </a:lnTo>
                  <a:lnTo>
                    <a:pt x="424" y="549"/>
                  </a:lnTo>
                  <a:lnTo>
                    <a:pt x="402" y="556"/>
                  </a:lnTo>
                  <a:lnTo>
                    <a:pt x="380" y="561"/>
                  </a:lnTo>
                  <a:lnTo>
                    <a:pt x="357" y="564"/>
                  </a:lnTo>
                  <a:lnTo>
                    <a:pt x="334" y="566"/>
                  </a:lnTo>
                  <a:lnTo>
                    <a:pt x="310" y="563"/>
                  </a:lnTo>
                  <a:lnTo>
                    <a:pt x="287" y="560"/>
                  </a:lnTo>
                  <a:lnTo>
                    <a:pt x="264" y="554"/>
                  </a:lnTo>
                  <a:lnTo>
                    <a:pt x="241" y="546"/>
                  </a:lnTo>
                  <a:lnTo>
                    <a:pt x="218" y="536"/>
                  </a:lnTo>
                  <a:lnTo>
                    <a:pt x="197" y="522"/>
                  </a:lnTo>
                  <a:lnTo>
                    <a:pt x="176" y="508"/>
                  </a:lnTo>
                  <a:lnTo>
                    <a:pt x="159" y="491"/>
                  </a:lnTo>
                  <a:lnTo>
                    <a:pt x="143" y="473"/>
                  </a:lnTo>
                  <a:lnTo>
                    <a:pt x="129" y="455"/>
                  </a:lnTo>
                  <a:lnTo>
                    <a:pt x="116" y="434"/>
                  </a:lnTo>
                  <a:lnTo>
                    <a:pt x="106" y="413"/>
                  </a:lnTo>
                  <a:lnTo>
                    <a:pt x="98" y="392"/>
                  </a:lnTo>
                  <a:lnTo>
                    <a:pt x="92" y="370"/>
                  </a:lnTo>
                  <a:lnTo>
                    <a:pt x="89" y="347"/>
                  </a:lnTo>
                  <a:lnTo>
                    <a:pt x="88" y="325"/>
                  </a:lnTo>
                  <a:lnTo>
                    <a:pt x="89" y="302"/>
                  </a:lnTo>
                  <a:lnTo>
                    <a:pt x="91" y="279"/>
                  </a:lnTo>
                  <a:lnTo>
                    <a:pt x="97" y="256"/>
                  </a:lnTo>
                  <a:lnTo>
                    <a:pt x="105" y="234"/>
                  </a:lnTo>
                  <a:lnTo>
                    <a:pt x="114" y="212"/>
                  </a:lnTo>
                  <a:lnTo>
                    <a:pt x="127" y="191"/>
                  </a:lnTo>
                  <a:lnTo>
                    <a:pt x="138" y="176"/>
                  </a:lnTo>
                  <a:lnTo>
                    <a:pt x="150" y="162"/>
                  </a:lnTo>
                  <a:lnTo>
                    <a:pt x="175" y="140"/>
                  </a:lnTo>
                  <a:lnTo>
                    <a:pt x="199" y="124"/>
                  </a:lnTo>
                  <a:lnTo>
                    <a:pt x="225" y="112"/>
                  </a:lnTo>
                  <a:lnTo>
                    <a:pt x="249" y="104"/>
                  </a:lnTo>
                  <a:lnTo>
                    <a:pt x="270" y="98"/>
                  </a:lnTo>
                  <a:lnTo>
                    <a:pt x="301" y="93"/>
                  </a:lnTo>
                  <a:lnTo>
                    <a:pt x="363" y="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7" name="Freeform 10"/>
            <p:cNvSpPr>
              <a:spLocks noChangeAspect="1" noEditPoints="1"/>
            </p:cNvSpPr>
            <p:nvPr/>
          </p:nvSpPr>
          <p:spPr bwMode="auto">
            <a:xfrm>
              <a:off x="163" y="315"/>
              <a:ext cx="49" cy="51"/>
            </a:xfrm>
            <a:custGeom>
              <a:avLst/>
              <a:gdLst>
                <a:gd name="T0" fmla="*/ 678 w 678"/>
                <a:gd name="T1" fmla="*/ 277 h 677"/>
                <a:gd name="T2" fmla="*/ 59 w 678"/>
                <a:gd name="T3" fmla="*/ 0 h 677"/>
                <a:gd name="T4" fmla="*/ 0 w 678"/>
                <a:gd name="T5" fmla="*/ 58 h 677"/>
                <a:gd name="T6" fmla="*/ 279 w 678"/>
                <a:gd name="T7" fmla="*/ 677 h 677"/>
                <a:gd name="T8" fmla="*/ 348 w 678"/>
                <a:gd name="T9" fmla="*/ 608 h 677"/>
                <a:gd name="T10" fmla="*/ 265 w 678"/>
                <a:gd name="T11" fmla="*/ 426 h 677"/>
                <a:gd name="T12" fmla="*/ 426 w 678"/>
                <a:gd name="T13" fmla="*/ 265 h 677"/>
                <a:gd name="T14" fmla="*/ 608 w 678"/>
                <a:gd name="T15" fmla="*/ 348 h 677"/>
                <a:gd name="T16" fmla="*/ 678 w 678"/>
                <a:gd name="T17" fmla="*/ 277 h 677"/>
                <a:gd name="T18" fmla="*/ 228 w 678"/>
                <a:gd name="T19" fmla="*/ 343 h 677"/>
                <a:gd name="T20" fmla="*/ 114 w 678"/>
                <a:gd name="T21" fmla="*/ 114 h 677"/>
                <a:gd name="T22" fmla="*/ 115 w 678"/>
                <a:gd name="T23" fmla="*/ 113 h 677"/>
                <a:gd name="T24" fmla="*/ 343 w 678"/>
                <a:gd name="T25" fmla="*/ 228 h 677"/>
                <a:gd name="T26" fmla="*/ 228 w 678"/>
                <a:gd name="T27" fmla="*/ 343 h 6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8"/>
                <a:gd name="T43" fmla="*/ 0 h 677"/>
                <a:gd name="T44" fmla="*/ 678 w 678"/>
                <a:gd name="T45" fmla="*/ 677 h 6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8" h="677">
                  <a:moveTo>
                    <a:pt x="678" y="277"/>
                  </a:moveTo>
                  <a:lnTo>
                    <a:pt x="59" y="0"/>
                  </a:lnTo>
                  <a:lnTo>
                    <a:pt x="0" y="58"/>
                  </a:lnTo>
                  <a:lnTo>
                    <a:pt x="279" y="677"/>
                  </a:lnTo>
                  <a:lnTo>
                    <a:pt x="348" y="608"/>
                  </a:lnTo>
                  <a:lnTo>
                    <a:pt x="265" y="426"/>
                  </a:lnTo>
                  <a:lnTo>
                    <a:pt x="426" y="265"/>
                  </a:lnTo>
                  <a:lnTo>
                    <a:pt x="608" y="348"/>
                  </a:lnTo>
                  <a:lnTo>
                    <a:pt x="678" y="277"/>
                  </a:lnTo>
                  <a:close/>
                  <a:moveTo>
                    <a:pt x="228" y="343"/>
                  </a:moveTo>
                  <a:lnTo>
                    <a:pt x="114" y="114"/>
                  </a:lnTo>
                  <a:lnTo>
                    <a:pt x="115" y="113"/>
                  </a:lnTo>
                  <a:lnTo>
                    <a:pt x="343" y="228"/>
                  </a:lnTo>
                  <a:lnTo>
                    <a:pt x="228" y="34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8" name="Freeform 11"/>
            <p:cNvSpPr>
              <a:spLocks noChangeAspect="1" noEditPoints="1"/>
            </p:cNvSpPr>
            <p:nvPr/>
          </p:nvSpPr>
          <p:spPr bwMode="auto">
            <a:xfrm>
              <a:off x="195" y="275"/>
              <a:ext cx="48" cy="50"/>
            </a:xfrm>
            <a:custGeom>
              <a:avLst/>
              <a:gdLst>
                <a:gd name="T0" fmla="*/ 549 w 659"/>
                <a:gd name="T1" fmla="*/ 84 h 659"/>
                <a:gd name="T2" fmla="*/ 469 w 659"/>
                <a:gd name="T3" fmla="*/ 30 h 659"/>
                <a:gd name="T4" fmla="*/ 379 w 659"/>
                <a:gd name="T5" fmla="*/ 3 h 659"/>
                <a:gd name="T6" fmla="*/ 283 w 659"/>
                <a:gd name="T7" fmla="*/ 2 h 659"/>
                <a:gd name="T8" fmla="*/ 190 w 659"/>
                <a:gd name="T9" fmla="*/ 31 h 659"/>
                <a:gd name="T10" fmla="*/ 103 w 659"/>
                <a:gd name="T11" fmla="*/ 90 h 659"/>
                <a:gd name="T12" fmla="*/ 41 w 659"/>
                <a:gd name="T13" fmla="*/ 169 h 659"/>
                <a:gd name="T14" fmla="*/ 7 w 659"/>
                <a:gd name="T15" fmla="*/ 258 h 659"/>
                <a:gd name="T16" fmla="*/ 0 w 659"/>
                <a:gd name="T17" fmla="*/ 352 h 659"/>
                <a:gd name="T18" fmla="*/ 20 w 659"/>
                <a:gd name="T19" fmla="*/ 444 h 659"/>
                <a:gd name="T20" fmla="*/ 65 w 659"/>
                <a:gd name="T21" fmla="*/ 529 h 659"/>
                <a:gd name="T22" fmla="*/ 134 w 659"/>
                <a:gd name="T23" fmla="*/ 595 h 659"/>
                <a:gd name="T24" fmla="*/ 217 w 659"/>
                <a:gd name="T25" fmla="*/ 639 h 659"/>
                <a:gd name="T26" fmla="*/ 311 w 659"/>
                <a:gd name="T27" fmla="*/ 659 h 659"/>
                <a:gd name="T28" fmla="*/ 406 w 659"/>
                <a:gd name="T29" fmla="*/ 649 h 659"/>
                <a:gd name="T30" fmla="*/ 498 w 659"/>
                <a:gd name="T31" fmla="*/ 611 h 659"/>
                <a:gd name="T32" fmla="*/ 578 w 659"/>
                <a:gd name="T33" fmla="*/ 546 h 659"/>
                <a:gd name="T34" fmla="*/ 631 w 659"/>
                <a:gd name="T35" fmla="*/ 463 h 659"/>
                <a:gd name="T36" fmla="*/ 656 w 659"/>
                <a:gd name="T37" fmla="*/ 372 h 659"/>
                <a:gd name="T38" fmla="*/ 655 w 659"/>
                <a:gd name="T39" fmla="*/ 277 h 659"/>
                <a:gd name="T40" fmla="*/ 627 w 659"/>
                <a:gd name="T41" fmla="*/ 187 h 659"/>
                <a:gd name="T42" fmla="*/ 520 w 659"/>
                <a:gd name="T43" fmla="*/ 189 h 659"/>
                <a:gd name="T44" fmla="*/ 549 w 659"/>
                <a:gd name="T45" fmla="*/ 240 h 659"/>
                <a:gd name="T46" fmla="*/ 568 w 659"/>
                <a:gd name="T47" fmla="*/ 304 h 659"/>
                <a:gd name="T48" fmla="*/ 568 w 659"/>
                <a:gd name="T49" fmla="*/ 373 h 659"/>
                <a:gd name="T50" fmla="*/ 547 w 659"/>
                <a:gd name="T51" fmla="*/ 442 h 659"/>
                <a:gd name="T52" fmla="*/ 498 w 659"/>
                <a:gd name="T53" fmla="*/ 505 h 659"/>
                <a:gd name="T54" fmla="*/ 427 w 659"/>
                <a:gd name="T55" fmla="*/ 554 h 659"/>
                <a:gd name="T56" fmla="*/ 353 w 659"/>
                <a:gd name="T57" fmla="*/ 572 h 659"/>
                <a:gd name="T58" fmla="*/ 283 w 659"/>
                <a:gd name="T59" fmla="*/ 567 h 659"/>
                <a:gd name="T60" fmla="*/ 220 w 659"/>
                <a:gd name="T61" fmla="*/ 541 h 659"/>
                <a:gd name="T62" fmla="*/ 167 w 659"/>
                <a:gd name="T63" fmla="*/ 502 h 659"/>
                <a:gd name="T64" fmla="*/ 129 w 659"/>
                <a:gd name="T65" fmla="*/ 456 h 659"/>
                <a:gd name="T66" fmla="*/ 102 w 659"/>
                <a:gd name="T67" fmla="*/ 399 h 659"/>
                <a:gd name="T68" fmla="*/ 90 w 659"/>
                <a:gd name="T69" fmla="*/ 333 h 659"/>
                <a:gd name="T70" fmla="*/ 95 w 659"/>
                <a:gd name="T71" fmla="*/ 264 h 659"/>
                <a:gd name="T72" fmla="*/ 124 w 659"/>
                <a:gd name="T73" fmla="*/ 196 h 659"/>
                <a:gd name="T74" fmla="*/ 183 w 659"/>
                <a:gd name="T75" fmla="*/ 134 h 659"/>
                <a:gd name="T76" fmla="*/ 254 w 659"/>
                <a:gd name="T77" fmla="*/ 96 h 659"/>
                <a:gd name="T78" fmla="*/ 327 w 659"/>
                <a:gd name="T79" fmla="*/ 86 h 659"/>
                <a:gd name="T80" fmla="*/ 396 w 659"/>
                <a:gd name="T81" fmla="*/ 99 h 659"/>
                <a:gd name="T82" fmla="*/ 457 w 659"/>
                <a:gd name="T83" fmla="*/ 129 h 659"/>
                <a:gd name="T84" fmla="*/ 507 w 659"/>
                <a:gd name="T85" fmla="*/ 173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594" y="132"/>
                  </a:moveTo>
                  <a:lnTo>
                    <a:pt x="572" y="107"/>
                  </a:lnTo>
                  <a:lnTo>
                    <a:pt x="549" y="84"/>
                  </a:lnTo>
                  <a:lnTo>
                    <a:pt x="524" y="63"/>
                  </a:lnTo>
                  <a:lnTo>
                    <a:pt x="497" y="45"/>
                  </a:lnTo>
                  <a:lnTo>
                    <a:pt x="469" y="30"/>
                  </a:lnTo>
                  <a:lnTo>
                    <a:pt x="440" y="18"/>
                  </a:lnTo>
                  <a:lnTo>
                    <a:pt x="409" y="9"/>
                  </a:lnTo>
                  <a:lnTo>
                    <a:pt x="379" y="3"/>
                  </a:lnTo>
                  <a:lnTo>
                    <a:pt x="346" y="0"/>
                  </a:lnTo>
                  <a:lnTo>
                    <a:pt x="315" y="0"/>
                  </a:lnTo>
                  <a:lnTo>
                    <a:pt x="283" y="2"/>
                  </a:lnTo>
                  <a:lnTo>
                    <a:pt x="252" y="9"/>
                  </a:lnTo>
                  <a:lnTo>
                    <a:pt x="221" y="18"/>
                  </a:lnTo>
                  <a:lnTo>
                    <a:pt x="190" y="31"/>
                  </a:lnTo>
                  <a:lnTo>
                    <a:pt x="160" y="47"/>
                  </a:lnTo>
                  <a:lnTo>
                    <a:pt x="131" y="67"/>
                  </a:lnTo>
                  <a:lnTo>
                    <a:pt x="103" y="90"/>
                  </a:lnTo>
                  <a:lnTo>
                    <a:pt x="80" y="114"/>
                  </a:lnTo>
                  <a:lnTo>
                    <a:pt x="58" y="140"/>
                  </a:lnTo>
                  <a:lnTo>
                    <a:pt x="41" y="169"/>
                  </a:lnTo>
                  <a:lnTo>
                    <a:pt x="26" y="198"/>
                  </a:lnTo>
                  <a:lnTo>
                    <a:pt x="16" y="228"/>
                  </a:lnTo>
                  <a:lnTo>
                    <a:pt x="7" y="258"/>
                  </a:lnTo>
                  <a:lnTo>
                    <a:pt x="2" y="289"/>
                  </a:lnTo>
                  <a:lnTo>
                    <a:pt x="0" y="321"/>
                  </a:lnTo>
                  <a:lnTo>
                    <a:pt x="0" y="352"/>
                  </a:lnTo>
                  <a:lnTo>
                    <a:pt x="4" y="383"/>
                  </a:lnTo>
                  <a:lnTo>
                    <a:pt x="10" y="414"/>
                  </a:lnTo>
                  <a:lnTo>
                    <a:pt x="20" y="444"/>
                  </a:lnTo>
                  <a:lnTo>
                    <a:pt x="33" y="473"/>
                  </a:lnTo>
                  <a:lnTo>
                    <a:pt x="48" y="502"/>
                  </a:lnTo>
                  <a:lnTo>
                    <a:pt x="65" y="529"/>
                  </a:lnTo>
                  <a:lnTo>
                    <a:pt x="86" y="553"/>
                  </a:lnTo>
                  <a:lnTo>
                    <a:pt x="109" y="576"/>
                  </a:lnTo>
                  <a:lnTo>
                    <a:pt x="134" y="595"/>
                  </a:lnTo>
                  <a:lnTo>
                    <a:pt x="161" y="613"/>
                  </a:lnTo>
                  <a:lnTo>
                    <a:pt x="189" y="628"/>
                  </a:lnTo>
                  <a:lnTo>
                    <a:pt x="217" y="639"/>
                  </a:lnTo>
                  <a:lnTo>
                    <a:pt x="248" y="648"/>
                  </a:lnTo>
                  <a:lnTo>
                    <a:pt x="280" y="655"/>
                  </a:lnTo>
                  <a:lnTo>
                    <a:pt x="311" y="659"/>
                  </a:lnTo>
                  <a:lnTo>
                    <a:pt x="343" y="659"/>
                  </a:lnTo>
                  <a:lnTo>
                    <a:pt x="374" y="656"/>
                  </a:lnTo>
                  <a:lnTo>
                    <a:pt x="406" y="649"/>
                  </a:lnTo>
                  <a:lnTo>
                    <a:pt x="437" y="640"/>
                  </a:lnTo>
                  <a:lnTo>
                    <a:pt x="469" y="628"/>
                  </a:lnTo>
                  <a:lnTo>
                    <a:pt x="498" y="611"/>
                  </a:lnTo>
                  <a:lnTo>
                    <a:pt x="527" y="592"/>
                  </a:lnTo>
                  <a:lnTo>
                    <a:pt x="554" y="570"/>
                  </a:lnTo>
                  <a:lnTo>
                    <a:pt x="578" y="546"/>
                  </a:lnTo>
                  <a:lnTo>
                    <a:pt x="599" y="519"/>
                  </a:lnTo>
                  <a:lnTo>
                    <a:pt x="616" y="492"/>
                  </a:lnTo>
                  <a:lnTo>
                    <a:pt x="631" y="463"/>
                  </a:lnTo>
                  <a:lnTo>
                    <a:pt x="642" y="433"/>
                  </a:lnTo>
                  <a:lnTo>
                    <a:pt x="651" y="403"/>
                  </a:lnTo>
                  <a:lnTo>
                    <a:pt x="656" y="372"/>
                  </a:lnTo>
                  <a:lnTo>
                    <a:pt x="659" y="340"/>
                  </a:lnTo>
                  <a:lnTo>
                    <a:pt x="659" y="308"/>
                  </a:lnTo>
                  <a:lnTo>
                    <a:pt x="655" y="277"/>
                  </a:lnTo>
                  <a:lnTo>
                    <a:pt x="648" y="246"/>
                  </a:lnTo>
                  <a:lnTo>
                    <a:pt x="639" y="216"/>
                  </a:lnTo>
                  <a:lnTo>
                    <a:pt x="627" y="187"/>
                  </a:lnTo>
                  <a:lnTo>
                    <a:pt x="611" y="159"/>
                  </a:lnTo>
                  <a:lnTo>
                    <a:pt x="594" y="132"/>
                  </a:lnTo>
                  <a:close/>
                  <a:moveTo>
                    <a:pt x="520" y="189"/>
                  </a:moveTo>
                  <a:lnTo>
                    <a:pt x="531" y="205"/>
                  </a:lnTo>
                  <a:lnTo>
                    <a:pt x="541" y="222"/>
                  </a:lnTo>
                  <a:lnTo>
                    <a:pt x="549" y="240"/>
                  </a:lnTo>
                  <a:lnTo>
                    <a:pt x="557" y="261"/>
                  </a:lnTo>
                  <a:lnTo>
                    <a:pt x="563" y="282"/>
                  </a:lnTo>
                  <a:lnTo>
                    <a:pt x="568" y="304"/>
                  </a:lnTo>
                  <a:lnTo>
                    <a:pt x="570" y="327"/>
                  </a:lnTo>
                  <a:lnTo>
                    <a:pt x="570" y="350"/>
                  </a:lnTo>
                  <a:lnTo>
                    <a:pt x="568" y="373"/>
                  </a:lnTo>
                  <a:lnTo>
                    <a:pt x="563" y="396"/>
                  </a:lnTo>
                  <a:lnTo>
                    <a:pt x="556" y="419"/>
                  </a:lnTo>
                  <a:lnTo>
                    <a:pt x="547" y="442"/>
                  </a:lnTo>
                  <a:lnTo>
                    <a:pt x="534" y="464"/>
                  </a:lnTo>
                  <a:lnTo>
                    <a:pt x="518" y="485"/>
                  </a:lnTo>
                  <a:lnTo>
                    <a:pt x="498" y="505"/>
                  </a:lnTo>
                  <a:lnTo>
                    <a:pt x="477" y="525"/>
                  </a:lnTo>
                  <a:lnTo>
                    <a:pt x="451" y="541"/>
                  </a:lnTo>
                  <a:lnTo>
                    <a:pt x="427" y="554"/>
                  </a:lnTo>
                  <a:lnTo>
                    <a:pt x="402" y="563"/>
                  </a:lnTo>
                  <a:lnTo>
                    <a:pt x="377" y="569"/>
                  </a:lnTo>
                  <a:lnTo>
                    <a:pt x="353" y="572"/>
                  </a:lnTo>
                  <a:lnTo>
                    <a:pt x="329" y="573"/>
                  </a:lnTo>
                  <a:lnTo>
                    <a:pt x="306" y="571"/>
                  </a:lnTo>
                  <a:lnTo>
                    <a:pt x="283" y="567"/>
                  </a:lnTo>
                  <a:lnTo>
                    <a:pt x="260" y="560"/>
                  </a:lnTo>
                  <a:lnTo>
                    <a:pt x="239" y="552"/>
                  </a:lnTo>
                  <a:lnTo>
                    <a:pt x="220" y="541"/>
                  </a:lnTo>
                  <a:lnTo>
                    <a:pt x="200" y="530"/>
                  </a:lnTo>
                  <a:lnTo>
                    <a:pt x="183" y="516"/>
                  </a:lnTo>
                  <a:lnTo>
                    <a:pt x="167" y="502"/>
                  </a:lnTo>
                  <a:lnTo>
                    <a:pt x="153" y="488"/>
                  </a:lnTo>
                  <a:lnTo>
                    <a:pt x="140" y="472"/>
                  </a:lnTo>
                  <a:lnTo>
                    <a:pt x="129" y="456"/>
                  </a:lnTo>
                  <a:lnTo>
                    <a:pt x="118" y="439"/>
                  </a:lnTo>
                  <a:lnTo>
                    <a:pt x="110" y="419"/>
                  </a:lnTo>
                  <a:lnTo>
                    <a:pt x="102" y="399"/>
                  </a:lnTo>
                  <a:lnTo>
                    <a:pt x="96" y="378"/>
                  </a:lnTo>
                  <a:lnTo>
                    <a:pt x="92" y="356"/>
                  </a:lnTo>
                  <a:lnTo>
                    <a:pt x="90" y="333"/>
                  </a:lnTo>
                  <a:lnTo>
                    <a:pt x="90" y="310"/>
                  </a:lnTo>
                  <a:lnTo>
                    <a:pt x="91" y="287"/>
                  </a:lnTo>
                  <a:lnTo>
                    <a:pt x="95" y="264"/>
                  </a:lnTo>
                  <a:lnTo>
                    <a:pt x="102" y="240"/>
                  </a:lnTo>
                  <a:lnTo>
                    <a:pt x="111" y="217"/>
                  </a:lnTo>
                  <a:lnTo>
                    <a:pt x="124" y="196"/>
                  </a:lnTo>
                  <a:lnTo>
                    <a:pt x="140" y="174"/>
                  </a:lnTo>
                  <a:lnTo>
                    <a:pt x="160" y="154"/>
                  </a:lnTo>
                  <a:lnTo>
                    <a:pt x="183" y="134"/>
                  </a:lnTo>
                  <a:lnTo>
                    <a:pt x="206" y="118"/>
                  </a:lnTo>
                  <a:lnTo>
                    <a:pt x="230" y="106"/>
                  </a:lnTo>
                  <a:lnTo>
                    <a:pt x="254" y="96"/>
                  </a:lnTo>
                  <a:lnTo>
                    <a:pt x="278" y="91"/>
                  </a:lnTo>
                  <a:lnTo>
                    <a:pt x="303" y="87"/>
                  </a:lnTo>
                  <a:lnTo>
                    <a:pt x="327" y="86"/>
                  </a:lnTo>
                  <a:lnTo>
                    <a:pt x="350" y="88"/>
                  </a:lnTo>
                  <a:lnTo>
                    <a:pt x="373" y="92"/>
                  </a:lnTo>
                  <a:lnTo>
                    <a:pt x="396" y="99"/>
                  </a:lnTo>
                  <a:lnTo>
                    <a:pt x="417" y="107"/>
                  </a:lnTo>
                  <a:lnTo>
                    <a:pt x="437" y="117"/>
                  </a:lnTo>
                  <a:lnTo>
                    <a:pt x="457" y="129"/>
                  </a:lnTo>
                  <a:lnTo>
                    <a:pt x="475" y="143"/>
                  </a:lnTo>
                  <a:lnTo>
                    <a:pt x="492" y="156"/>
                  </a:lnTo>
                  <a:lnTo>
                    <a:pt x="507" y="173"/>
                  </a:lnTo>
                  <a:lnTo>
                    <a:pt x="520" y="18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19" name="Freeform 12"/>
            <p:cNvSpPr>
              <a:spLocks noChangeAspect="1" noEditPoints="1"/>
            </p:cNvSpPr>
            <p:nvPr/>
          </p:nvSpPr>
          <p:spPr bwMode="auto">
            <a:xfrm>
              <a:off x="258" y="263"/>
              <a:ext cx="18" cy="19"/>
            </a:xfrm>
            <a:custGeom>
              <a:avLst/>
              <a:gdLst>
                <a:gd name="T0" fmla="*/ 140 w 245"/>
                <a:gd name="T1" fmla="*/ 193 h 246"/>
                <a:gd name="T2" fmla="*/ 114 w 245"/>
                <a:gd name="T3" fmla="*/ 193 h 246"/>
                <a:gd name="T4" fmla="*/ 87 w 245"/>
                <a:gd name="T5" fmla="*/ 184 h 246"/>
                <a:gd name="T6" fmla="*/ 67 w 245"/>
                <a:gd name="T7" fmla="*/ 165 h 246"/>
                <a:gd name="T8" fmla="*/ 55 w 245"/>
                <a:gd name="T9" fmla="*/ 140 h 246"/>
                <a:gd name="T10" fmla="*/ 53 w 245"/>
                <a:gd name="T11" fmla="*/ 112 h 246"/>
                <a:gd name="T12" fmla="*/ 61 w 245"/>
                <a:gd name="T13" fmla="*/ 87 h 246"/>
                <a:gd name="T14" fmla="*/ 79 w 245"/>
                <a:gd name="T15" fmla="*/ 66 h 246"/>
                <a:gd name="T16" fmla="*/ 105 w 245"/>
                <a:gd name="T17" fmla="*/ 53 h 246"/>
                <a:gd name="T18" fmla="*/ 131 w 245"/>
                <a:gd name="T19" fmla="*/ 52 h 246"/>
                <a:gd name="T20" fmla="*/ 157 w 245"/>
                <a:gd name="T21" fmla="*/ 62 h 246"/>
                <a:gd name="T22" fmla="*/ 177 w 245"/>
                <a:gd name="T23" fmla="*/ 80 h 246"/>
                <a:gd name="T24" fmla="*/ 190 w 245"/>
                <a:gd name="T25" fmla="*/ 105 h 246"/>
                <a:gd name="T26" fmla="*/ 191 w 245"/>
                <a:gd name="T27" fmla="*/ 133 h 246"/>
                <a:gd name="T28" fmla="*/ 183 w 245"/>
                <a:gd name="T29" fmla="*/ 159 h 246"/>
                <a:gd name="T30" fmla="*/ 166 w 245"/>
                <a:gd name="T31" fmla="*/ 180 h 246"/>
                <a:gd name="T32" fmla="*/ 176 w 245"/>
                <a:gd name="T33" fmla="*/ 233 h 246"/>
                <a:gd name="T34" fmla="*/ 215 w 245"/>
                <a:gd name="T35" fmla="*/ 203 h 246"/>
                <a:gd name="T36" fmla="*/ 238 w 245"/>
                <a:gd name="T37" fmla="*/ 163 h 246"/>
                <a:gd name="T38" fmla="*/ 245 w 245"/>
                <a:gd name="T39" fmla="*/ 117 h 246"/>
                <a:gd name="T40" fmla="*/ 233 w 245"/>
                <a:gd name="T41" fmla="*/ 70 h 246"/>
                <a:gd name="T42" fmla="*/ 203 w 245"/>
                <a:gd name="T43" fmla="*/ 30 h 246"/>
                <a:gd name="T44" fmla="*/ 162 w 245"/>
                <a:gd name="T45" fmla="*/ 6 h 246"/>
                <a:gd name="T46" fmla="*/ 116 w 245"/>
                <a:gd name="T47" fmla="*/ 0 h 246"/>
                <a:gd name="T48" fmla="*/ 69 w 245"/>
                <a:gd name="T49" fmla="*/ 13 h 246"/>
                <a:gd name="T50" fmla="*/ 30 w 245"/>
                <a:gd name="T51" fmla="*/ 43 h 246"/>
                <a:gd name="T52" fmla="*/ 6 w 245"/>
                <a:gd name="T53" fmla="*/ 83 h 246"/>
                <a:gd name="T54" fmla="*/ 0 w 245"/>
                <a:gd name="T55" fmla="*/ 130 h 246"/>
                <a:gd name="T56" fmla="*/ 13 w 245"/>
                <a:gd name="T57" fmla="*/ 177 h 246"/>
                <a:gd name="T58" fmla="*/ 41 w 245"/>
                <a:gd name="T59" fmla="*/ 216 h 246"/>
                <a:gd name="T60" fmla="*/ 83 w 245"/>
                <a:gd name="T61" fmla="*/ 239 h 246"/>
                <a:gd name="T62" fmla="*/ 129 w 245"/>
                <a:gd name="T63" fmla="*/ 246 h 246"/>
                <a:gd name="T64" fmla="*/ 176 w 245"/>
                <a:gd name="T65" fmla="*/ 233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5"/>
                <a:gd name="T100" fmla="*/ 0 h 246"/>
                <a:gd name="T101" fmla="*/ 245 w 245"/>
                <a:gd name="T102" fmla="*/ 246 h 2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5" h="246">
                  <a:moveTo>
                    <a:pt x="154" y="188"/>
                  </a:moveTo>
                  <a:lnTo>
                    <a:pt x="140" y="193"/>
                  </a:lnTo>
                  <a:lnTo>
                    <a:pt x="127" y="194"/>
                  </a:lnTo>
                  <a:lnTo>
                    <a:pt x="114" y="193"/>
                  </a:lnTo>
                  <a:lnTo>
                    <a:pt x="100" y="189"/>
                  </a:lnTo>
                  <a:lnTo>
                    <a:pt x="87" y="184"/>
                  </a:lnTo>
                  <a:lnTo>
                    <a:pt x="77" y="176"/>
                  </a:lnTo>
                  <a:lnTo>
                    <a:pt x="67" y="165"/>
                  </a:lnTo>
                  <a:lnTo>
                    <a:pt x="60" y="153"/>
                  </a:lnTo>
                  <a:lnTo>
                    <a:pt x="55" y="140"/>
                  </a:lnTo>
                  <a:lnTo>
                    <a:pt x="53" y="126"/>
                  </a:lnTo>
                  <a:lnTo>
                    <a:pt x="53" y="112"/>
                  </a:lnTo>
                  <a:lnTo>
                    <a:pt x="56" y="100"/>
                  </a:lnTo>
                  <a:lnTo>
                    <a:pt x="61" y="87"/>
                  </a:lnTo>
                  <a:lnTo>
                    <a:pt x="69" y="75"/>
                  </a:lnTo>
                  <a:lnTo>
                    <a:pt x="79" y="66"/>
                  </a:lnTo>
                  <a:lnTo>
                    <a:pt x="91" y="58"/>
                  </a:lnTo>
                  <a:lnTo>
                    <a:pt x="105" y="53"/>
                  </a:lnTo>
                  <a:lnTo>
                    <a:pt x="117" y="51"/>
                  </a:lnTo>
                  <a:lnTo>
                    <a:pt x="131" y="52"/>
                  </a:lnTo>
                  <a:lnTo>
                    <a:pt x="145" y="56"/>
                  </a:lnTo>
                  <a:lnTo>
                    <a:pt x="157" y="62"/>
                  </a:lnTo>
                  <a:lnTo>
                    <a:pt x="168" y="70"/>
                  </a:lnTo>
                  <a:lnTo>
                    <a:pt x="177" y="80"/>
                  </a:lnTo>
                  <a:lnTo>
                    <a:pt x="184" y="91"/>
                  </a:lnTo>
                  <a:lnTo>
                    <a:pt x="190" y="105"/>
                  </a:lnTo>
                  <a:lnTo>
                    <a:pt x="191" y="119"/>
                  </a:lnTo>
                  <a:lnTo>
                    <a:pt x="191" y="133"/>
                  </a:lnTo>
                  <a:lnTo>
                    <a:pt x="189" y="147"/>
                  </a:lnTo>
                  <a:lnTo>
                    <a:pt x="183" y="159"/>
                  </a:lnTo>
                  <a:lnTo>
                    <a:pt x="176" y="171"/>
                  </a:lnTo>
                  <a:lnTo>
                    <a:pt x="166" y="180"/>
                  </a:lnTo>
                  <a:lnTo>
                    <a:pt x="154" y="188"/>
                  </a:lnTo>
                  <a:close/>
                  <a:moveTo>
                    <a:pt x="176" y="233"/>
                  </a:moveTo>
                  <a:lnTo>
                    <a:pt x="198" y="221"/>
                  </a:lnTo>
                  <a:lnTo>
                    <a:pt x="215" y="203"/>
                  </a:lnTo>
                  <a:lnTo>
                    <a:pt x="229" y="185"/>
                  </a:lnTo>
                  <a:lnTo>
                    <a:pt x="238" y="163"/>
                  </a:lnTo>
                  <a:lnTo>
                    <a:pt x="244" y="140"/>
                  </a:lnTo>
                  <a:lnTo>
                    <a:pt x="245" y="117"/>
                  </a:lnTo>
                  <a:lnTo>
                    <a:pt x="242" y="93"/>
                  </a:lnTo>
                  <a:lnTo>
                    <a:pt x="233" y="70"/>
                  </a:lnTo>
                  <a:lnTo>
                    <a:pt x="220" y="48"/>
                  </a:lnTo>
                  <a:lnTo>
                    <a:pt x="203" y="30"/>
                  </a:lnTo>
                  <a:lnTo>
                    <a:pt x="184" y="17"/>
                  </a:lnTo>
                  <a:lnTo>
                    <a:pt x="162" y="6"/>
                  </a:lnTo>
                  <a:lnTo>
                    <a:pt x="139" y="2"/>
                  </a:lnTo>
                  <a:lnTo>
                    <a:pt x="116" y="0"/>
                  </a:lnTo>
                  <a:lnTo>
                    <a:pt x="92" y="4"/>
                  </a:lnTo>
                  <a:lnTo>
                    <a:pt x="69" y="13"/>
                  </a:lnTo>
                  <a:lnTo>
                    <a:pt x="47" y="26"/>
                  </a:lnTo>
                  <a:lnTo>
                    <a:pt x="30" y="43"/>
                  </a:lnTo>
                  <a:lnTo>
                    <a:pt x="16" y="62"/>
                  </a:lnTo>
                  <a:lnTo>
                    <a:pt x="6" y="83"/>
                  </a:lnTo>
                  <a:lnTo>
                    <a:pt x="1" y="105"/>
                  </a:lnTo>
                  <a:lnTo>
                    <a:pt x="0" y="130"/>
                  </a:lnTo>
                  <a:lnTo>
                    <a:pt x="3" y="154"/>
                  </a:lnTo>
                  <a:lnTo>
                    <a:pt x="13" y="177"/>
                  </a:lnTo>
                  <a:lnTo>
                    <a:pt x="25" y="199"/>
                  </a:lnTo>
                  <a:lnTo>
                    <a:pt x="41" y="216"/>
                  </a:lnTo>
                  <a:lnTo>
                    <a:pt x="61" y="230"/>
                  </a:lnTo>
                  <a:lnTo>
                    <a:pt x="83" y="239"/>
                  </a:lnTo>
                  <a:lnTo>
                    <a:pt x="105" y="245"/>
                  </a:lnTo>
                  <a:lnTo>
                    <a:pt x="129" y="246"/>
                  </a:lnTo>
                  <a:lnTo>
                    <a:pt x="153" y="242"/>
                  </a:lnTo>
                  <a:lnTo>
                    <a:pt x="176" y="23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0" name="Freeform 13"/>
            <p:cNvSpPr>
              <a:spLocks noChangeAspect="1" noEditPoints="1"/>
            </p:cNvSpPr>
            <p:nvPr/>
          </p:nvSpPr>
          <p:spPr bwMode="auto">
            <a:xfrm>
              <a:off x="296" y="226"/>
              <a:ext cx="48" cy="50"/>
            </a:xfrm>
            <a:custGeom>
              <a:avLst/>
              <a:gdLst>
                <a:gd name="T0" fmla="*/ 625 w 659"/>
                <a:gd name="T1" fmla="*/ 183 h 659"/>
                <a:gd name="T2" fmla="*/ 571 w 659"/>
                <a:gd name="T3" fmla="*/ 104 h 659"/>
                <a:gd name="T4" fmla="*/ 497 w 659"/>
                <a:gd name="T5" fmla="*/ 45 h 659"/>
                <a:gd name="T6" fmla="*/ 410 w 659"/>
                <a:gd name="T7" fmla="*/ 9 h 659"/>
                <a:gd name="T8" fmla="*/ 312 w 659"/>
                <a:gd name="T9" fmla="*/ 0 h 659"/>
                <a:gd name="T10" fmla="*/ 211 w 659"/>
                <a:gd name="T11" fmla="*/ 23 h 659"/>
                <a:gd name="T12" fmla="*/ 123 w 659"/>
                <a:gd name="T13" fmla="*/ 73 h 659"/>
                <a:gd name="T14" fmla="*/ 57 w 659"/>
                <a:gd name="T15" fmla="*/ 143 h 659"/>
                <a:gd name="T16" fmla="*/ 16 w 659"/>
                <a:gd name="T17" fmla="*/ 227 h 659"/>
                <a:gd name="T18" fmla="*/ 0 w 659"/>
                <a:gd name="T19" fmla="*/ 320 h 659"/>
                <a:gd name="T20" fmla="*/ 11 w 659"/>
                <a:gd name="T21" fmla="*/ 415 h 659"/>
                <a:gd name="T22" fmla="*/ 49 w 659"/>
                <a:gd name="T23" fmla="*/ 504 h 659"/>
                <a:gd name="T24" fmla="*/ 110 w 659"/>
                <a:gd name="T25" fmla="*/ 575 h 659"/>
                <a:gd name="T26" fmla="*/ 189 w 659"/>
                <a:gd name="T27" fmla="*/ 628 h 659"/>
                <a:gd name="T28" fmla="*/ 281 w 659"/>
                <a:gd name="T29" fmla="*/ 656 h 659"/>
                <a:gd name="T30" fmla="*/ 380 w 659"/>
                <a:gd name="T31" fmla="*/ 655 h 659"/>
                <a:gd name="T32" fmla="*/ 479 w 659"/>
                <a:gd name="T33" fmla="*/ 623 h 659"/>
                <a:gd name="T34" fmla="*/ 558 w 659"/>
                <a:gd name="T35" fmla="*/ 567 h 659"/>
                <a:gd name="T36" fmla="*/ 617 w 659"/>
                <a:gd name="T37" fmla="*/ 491 h 659"/>
                <a:gd name="T38" fmla="*/ 651 w 659"/>
                <a:gd name="T39" fmla="*/ 403 h 659"/>
                <a:gd name="T40" fmla="*/ 659 w 659"/>
                <a:gd name="T41" fmla="*/ 309 h 659"/>
                <a:gd name="T42" fmla="*/ 560 w 659"/>
                <a:gd name="T43" fmla="*/ 271 h 659"/>
                <a:gd name="T44" fmla="*/ 568 w 659"/>
                <a:gd name="T45" fmla="*/ 330 h 659"/>
                <a:gd name="T46" fmla="*/ 560 w 659"/>
                <a:gd name="T47" fmla="*/ 395 h 659"/>
                <a:gd name="T48" fmla="*/ 534 w 659"/>
                <a:gd name="T49" fmla="*/ 459 h 659"/>
                <a:gd name="T50" fmla="*/ 489 w 659"/>
                <a:gd name="T51" fmla="*/ 515 h 659"/>
                <a:gd name="T52" fmla="*/ 421 w 659"/>
                <a:gd name="T53" fmla="*/ 557 h 659"/>
                <a:gd name="T54" fmla="*/ 336 w 659"/>
                <a:gd name="T55" fmla="*/ 574 h 659"/>
                <a:gd name="T56" fmla="*/ 260 w 659"/>
                <a:gd name="T57" fmla="*/ 564 h 659"/>
                <a:gd name="T58" fmla="*/ 198 w 659"/>
                <a:gd name="T59" fmla="*/ 531 h 659"/>
                <a:gd name="T60" fmla="*/ 148 w 659"/>
                <a:gd name="T61" fmla="*/ 484 h 659"/>
                <a:gd name="T62" fmla="*/ 114 w 659"/>
                <a:gd name="T63" fmla="*/ 429 h 659"/>
                <a:gd name="T64" fmla="*/ 97 w 659"/>
                <a:gd name="T65" fmla="*/ 372 h 659"/>
                <a:gd name="T66" fmla="*/ 93 w 659"/>
                <a:gd name="T67" fmla="*/ 309 h 659"/>
                <a:gd name="T68" fmla="*/ 106 w 659"/>
                <a:gd name="T69" fmla="*/ 243 h 659"/>
                <a:gd name="T70" fmla="*/ 137 w 659"/>
                <a:gd name="T71" fmla="*/ 181 h 659"/>
                <a:gd name="T72" fmla="*/ 190 w 659"/>
                <a:gd name="T73" fmla="*/ 128 h 659"/>
                <a:gd name="T74" fmla="*/ 266 w 659"/>
                <a:gd name="T75" fmla="*/ 93 h 659"/>
                <a:gd name="T76" fmla="*/ 348 w 659"/>
                <a:gd name="T77" fmla="*/ 85 h 659"/>
                <a:gd name="T78" fmla="*/ 418 w 659"/>
                <a:gd name="T79" fmla="*/ 103 h 659"/>
                <a:gd name="T80" fmla="*/ 478 w 659"/>
                <a:gd name="T81" fmla="*/ 141 h 659"/>
                <a:gd name="T82" fmla="*/ 523 w 659"/>
                <a:gd name="T83" fmla="*/ 191 h 659"/>
                <a:gd name="T84" fmla="*/ 553 w 659"/>
                <a:gd name="T85" fmla="*/ 250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648" y="246"/>
                  </a:moveTo>
                  <a:lnTo>
                    <a:pt x="638" y="214"/>
                  </a:lnTo>
                  <a:lnTo>
                    <a:pt x="625" y="183"/>
                  </a:lnTo>
                  <a:lnTo>
                    <a:pt x="609" y="156"/>
                  </a:lnTo>
                  <a:lnTo>
                    <a:pt x="591" y="129"/>
                  </a:lnTo>
                  <a:lnTo>
                    <a:pt x="571" y="104"/>
                  </a:lnTo>
                  <a:lnTo>
                    <a:pt x="548" y="82"/>
                  </a:lnTo>
                  <a:lnTo>
                    <a:pt x="524" y="62"/>
                  </a:lnTo>
                  <a:lnTo>
                    <a:pt x="497" y="45"/>
                  </a:lnTo>
                  <a:lnTo>
                    <a:pt x="470" y="30"/>
                  </a:lnTo>
                  <a:lnTo>
                    <a:pt x="440" y="19"/>
                  </a:lnTo>
                  <a:lnTo>
                    <a:pt x="410" y="9"/>
                  </a:lnTo>
                  <a:lnTo>
                    <a:pt x="378" y="4"/>
                  </a:lnTo>
                  <a:lnTo>
                    <a:pt x="345" y="0"/>
                  </a:lnTo>
                  <a:lnTo>
                    <a:pt x="312" y="0"/>
                  </a:lnTo>
                  <a:lnTo>
                    <a:pt x="279" y="5"/>
                  </a:lnTo>
                  <a:lnTo>
                    <a:pt x="244" y="12"/>
                  </a:lnTo>
                  <a:lnTo>
                    <a:pt x="211" y="23"/>
                  </a:lnTo>
                  <a:lnTo>
                    <a:pt x="178" y="37"/>
                  </a:lnTo>
                  <a:lnTo>
                    <a:pt x="150" y="53"/>
                  </a:lnTo>
                  <a:lnTo>
                    <a:pt x="123" y="73"/>
                  </a:lnTo>
                  <a:lnTo>
                    <a:pt x="99" y="93"/>
                  </a:lnTo>
                  <a:lnTo>
                    <a:pt x="77" y="118"/>
                  </a:lnTo>
                  <a:lnTo>
                    <a:pt x="57" y="143"/>
                  </a:lnTo>
                  <a:lnTo>
                    <a:pt x="41" y="169"/>
                  </a:lnTo>
                  <a:lnTo>
                    <a:pt x="27" y="198"/>
                  </a:lnTo>
                  <a:lnTo>
                    <a:pt x="16" y="227"/>
                  </a:lnTo>
                  <a:lnTo>
                    <a:pt x="8" y="258"/>
                  </a:lnTo>
                  <a:lnTo>
                    <a:pt x="2" y="289"/>
                  </a:lnTo>
                  <a:lnTo>
                    <a:pt x="0" y="320"/>
                  </a:lnTo>
                  <a:lnTo>
                    <a:pt x="1" y="352"/>
                  </a:lnTo>
                  <a:lnTo>
                    <a:pt x="4" y="384"/>
                  </a:lnTo>
                  <a:lnTo>
                    <a:pt x="11" y="415"/>
                  </a:lnTo>
                  <a:lnTo>
                    <a:pt x="21" y="446"/>
                  </a:lnTo>
                  <a:lnTo>
                    <a:pt x="33" y="475"/>
                  </a:lnTo>
                  <a:lnTo>
                    <a:pt x="49" y="504"/>
                  </a:lnTo>
                  <a:lnTo>
                    <a:pt x="68" y="529"/>
                  </a:lnTo>
                  <a:lnTo>
                    <a:pt x="87" y="553"/>
                  </a:lnTo>
                  <a:lnTo>
                    <a:pt x="110" y="575"/>
                  </a:lnTo>
                  <a:lnTo>
                    <a:pt x="135" y="596"/>
                  </a:lnTo>
                  <a:lnTo>
                    <a:pt x="161" y="613"/>
                  </a:lnTo>
                  <a:lnTo>
                    <a:pt x="189" y="628"/>
                  </a:lnTo>
                  <a:lnTo>
                    <a:pt x="219" y="640"/>
                  </a:lnTo>
                  <a:lnTo>
                    <a:pt x="249" y="649"/>
                  </a:lnTo>
                  <a:lnTo>
                    <a:pt x="281" y="656"/>
                  </a:lnTo>
                  <a:lnTo>
                    <a:pt x="313" y="659"/>
                  </a:lnTo>
                  <a:lnTo>
                    <a:pt x="347" y="658"/>
                  </a:lnTo>
                  <a:lnTo>
                    <a:pt x="380" y="655"/>
                  </a:lnTo>
                  <a:lnTo>
                    <a:pt x="414" y="648"/>
                  </a:lnTo>
                  <a:lnTo>
                    <a:pt x="448" y="637"/>
                  </a:lnTo>
                  <a:lnTo>
                    <a:pt x="479" y="623"/>
                  </a:lnTo>
                  <a:lnTo>
                    <a:pt x="508" y="606"/>
                  </a:lnTo>
                  <a:lnTo>
                    <a:pt x="534" y="588"/>
                  </a:lnTo>
                  <a:lnTo>
                    <a:pt x="558" y="567"/>
                  </a:lnTo>
                  <a:lnTo>
                    <a:pt x="580" y="543"/>
                  </a:lnTo>
                  <a:lnTo>
                    <a:pt x="600" y="517"/>
                  </a:lnTo>
                  <a:lnTo>
                    <a:pt x="617" y="491"/>
                  </a:lnTo>
                  <a:lnTo>
                    <a:pt x="631" y="463"/>
                  </a:lnTo>
                  <a:lnTo>
                    <a:pt x="643" y="433"/>
                  </a:lnTo>
                  <a:lnTo>
                    <a:pt x="651" y="403"/>
                  </a:lnTo>
                  <a:lnTo>
                    <a:pt x="656" y="372"/>
                  </a:lnTo>
                  <a:lnTo>
                    <a:pt x="659" y="341"/>
                  </a:lnTo>
                  <a:lnTo>
                    <a:pt x="659" y="309"/>
                  </a:lnTo>
                  <a:lnTo>
                    <a:pt x="655" y="278"/>
                  </a:lnTo>
                  <a:lnTo>
                    <a:pt x="648" y="246"/>
                  </a:lnTo>
                  <a:close/>
                  <a:moveTo>
                    <a:pt x="560" y="271"/>
                  </a:moveTo>
                  <a:lnTo>
                    <a:pt x="563" y="289"/>
                  </a:lnTo>
                  <a:lnTo>
                    <a:pt x="567" y="309"/>
                  </a:lnTo>
                  <a:lnTo>
                    <a:pt x="568" y="330"/>
                  </a:lnTo>
                  <a:lnTo>
                    <a:pt x="567" y="352"/>
                  </a:lnTo>
                  <a:lnTo>
                    <a:pt x="564" y="373"/>
                  </a:lnTo>
                  <a:lnTo>
                    <a:pt x="560" y="395"/>
                  </a:lnTo>
                  <a:lnTo>
                    <a:pt x="554" y="417"/>
                  </a:lnTo>
                  <a:lnTo>
                    <a:pt x="545" y="438"/>
                  </a:lnTo>
                  <a:lnTo>
                    <a:pt x="534" y="459"/>
                  </a:lnTo>
                  <a:lnTo>
                    <a:pt x="522" y="479"/>
                  </a:lnTo>
                  <a:lnTo>
                    <a:pt x="507" y="498"/>
                  </a:lnTo>
                  <a:lnTo>
                    <a:pt x="489" y="515"/>
                  </a:lnTo>
                  <a:lnTo>
                    <a:pt x="469" y="531"/>
                  </a:lnTo>
                  <a:lnTo>
                    <a:pt x="447" y="545"/>
                  </a:lnTo>
                  <a:lnTo>
                    <a:pt x="421" y="557"/>
                  </a:lnTo>
                  <a:lnTo>
                    <a:pt x="393" y="566"/>
                  </a:lnTo>
                  <a:lnTo>
                    <a:pt x="364" y="572"/>
                  </a:lnTo>
                  <a:lnTo>
                    <a:pt x="336" y="574"/>
                  </a:lnTo>
                  <a:lnTo>
                    <a:pt x="310" y="574"/>
                  </a:lnTo>
                  <a:lnTo>
                    <a:pt x="284" y="570"/>
                  </a:lnTo>
                  <a:lnTo>
                    <a:pt x="260" y="564"/>
                  </a:lnTo>
                  <a:lnTo>
                    <a:pt x="238" y="555"/>
                  </a:lnTo>
                  <a:lnTo>
                    <a:pt x="217" y="544"/>
                  </a:lnTo>
                  <a:lnTo>
                    <a:pt x="198" y="531"/>
                  </a:lnTo>
                  <a:lnTo>
                    <a:pt x="179" y="517"/>
                  </a:lnTo>
                  <a:lnTo>
                    <a:pt x="163" y="501"/>
                  </a:lnTo>
                  <a:lnTo>
                    <a:pt x="148" y="484"/>
                  </a:lnTo>
                  <a:lnTo>
                    <a:pt x="135" y="467"/>
                  </a:lnTo>
                  <a:lnTo>
                    <a:pt x="124" y="448"/>
                  </a:lnTo>
                  <a:lnTo>
                    <a:pt x="114" y="429"/>
                  </a:lnTo>
                  <a:lnTo>
                    <a:pt x="106" y="410"/>
                  </a:lnTo>
                  <a:lnTo>
                    <a:pt x="100" y="391"/>
                  </a:lnTo>
                  <a:lnTo>
                    <a:pt x="97" y="372"/>
                  </a:lnTo>
                  <a:lnTo>
                    <a:pt x="93" y="352"/>
                  </a:lnTo>
                  <a:lnTo>
                    <a:pt x="92" y="331"/>
                  </a:lnTo>
                  <a:lnTo>
                    <a:pt x="93" y="309"/>
                  </a:lnTo>
                  <a:lnTo>
                    <a:pt x="95" y="287"/>
                  </a:lnTo>
                  <a:lnTo>
                    <a:pt x="100" y="265"/>
                  </a:lnTo>
                  <a:lnTo>
                    <a:pt x="106" y="243"/>
                  </a:lnTo>
                  <a:lnTo>
                    <a:pt x="114" y="221"/>
                  </a:lnTo>
                  <a:lnTo>
                    <a:pt x="124" y="201"/>
                  </a:lnTo>
                  <a:lnTo>
                    <a:pt x="137" y="181"/>
                  </a:lnTo>
                  <a:lnTo>
                    <a:pt x="153" y="161"/>
                  </a:lnTo>
                  <a:lnTo>
                    <a:pt x="170" y="144"/>
                  </a:lnTo>
                  <a:lnTo>
                    <a:pt x="190" y="128"/>
                  </a:lnTo>
                  <a:lnTo>
                    <a:pt x="213" y="114"/>
                  </a:lnTo>
                  <a:lnTo>
                    <a:pt x="238" y="103"/>
                  </a:lnTo>
                  <a:lnTo>
                    <a:pt x="266" y="93"/>
                  </a:lnTo>
                  <a:lnTo>
                    <a:pt x="295" y="88"/>
                  </a:lnTo>
                  <a:lnTo>
                    <a:pt x="321" y="85"/>
                  </a:lnTo>
                  <a:lnTo>
                    <a:pt x="348" y="85"/>
                  </a:lnTo>
                  <a:lnTo>
                    <a:pt x="372" y="89"/>
                  </a:lnTo>
                  <a:lnTo>
                    <a:pt x="396" y="95"/>
                  </a:lnTo>
                  <a:lnTo>
                    <a:pt x="418" y="103"/>
                  </a:lnTo>
                  <a:lnTo>
                    <a:pt x="440" y="114"/>
                  </a:lnTo>
                  <a:lnTo>
                    <a:pt x="459" y="126"/>
                  </a:lnTo>
                  <a:lnTo>
                    <a:pt x="478" y="141"/>
                  </a:lnTo>
                  <a:lnTo>
                    <a:pt x="494" y="157"/>
                  </a:lnTo>
                  <a:lnTo>
                    <a:pt x="509" y="173"/>
                  </a:lnTo>
                  <a:lnTo>
                    <a:pt x="523" y="191"/>
                  </a:lnTo>
                  <a:lnTo>
                    <a:pt x="534" y="211"/>
                  </a:lnTo>
                  <a:lnTo>
                    <a:pt x="545" y="231"/>
                  </a:lnTo>
                  <a:lnTo>
                    <a:pt x="553" y="250"/>
                  </a:lnTo>
                  <a:lnTo>
                    <a:pt x="560" y="2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1" name="Freeform 14"/>
            <p:cNvSpPr>
              <a:spLocks noChangeAspect="1" noEditPoints="1"/>
            </p:cNvSpPr>
            <p:nvPr/>
          </p:nvSpPr>
          <p:spPr bwMode="auto">
            <a:xfrm>
              <a:off x="352" y="218"/>
              <a:ext cx="42" cy="50"/>
            </a:xfrm>
            <a:custGeom>
              <a:avLst/>
              <a:gdLst>
                <a:gd name="T0" fmla="*/ 563 w 563"/>
                <a:gd name="T1" fmla="*/ 615 h 654"/>
                <a:gd name="T2" fmla="*/ 279 w 563"/>
                <a:gd name="T3" fmla="*/ 0 h 654"/>
                <a:gd name="T4" fmla="*/ 196 w 563"/>
                <a:gd name="T5" fmla="*/ 5 h 654"/>
                <a:gd name="T6" fmla="*/ 0 w 563"/>
                <a:gd name="T7" fmla="*/ 654 h 654"/>
                <a:gd name="T8" fmla="*/ 97 w 563"/>
                <a:gd name="T9" fmla="*/ 647 h 654"/>
                <a:gd name="T10" fmla="*/ 155 w 563"/>
                <a:gd name="T11" fmla="*/ 456 h 654"/>
                <a:gd name="T12" fmla="*/ 381 w 563"/>
                <a:gd name="T13" fmla="*/ 441 h 654"/>
                <a:gd name="T14" fmla="*/ 464 w 563"/>
                <a:gd name="T15" fmla="*/ 622 h 654"/>
                <a:gd name="T16" fmla="*/ 563 w 563"/>
                <a:gd name="T17" fmla="*/ 615 h 654"/>
                <a:gd name="T18" fmla="*/ 181 w 563"/>
                <a:gd name="T19" fmla="*/ 369 h 654"/>
                <a:gd name="T20" fmla="*/ 246 w 563"/>
                <a:gd name="T21" fmla="*/ 122 h 654"/>
                <a:gd name="T22" fmla="*/ 247 w 563"/>
                <a:gd name="T23" fmla="*/ 122 h 654"/>
                <a:gd name="T24" fmla="*/ 343 w 563"/>
                <a:gd name="T25" fmla="*/ 358 h 654"/>
                <a:gd name="T26" fmla="*/ 181 w 563"/>
                <a:gd name="T27" fmla="*/ 369 h 6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63"/>
                <a:gd name="T43" fmla="*/ 0 h 654"/>
                <a:gd name="T44" fmla="*/ 563 w 563"/>
                <a:gd name="T45" fmla="*/ 654 h 6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63" h="654">
                  <a:moveTo>
                    <a:pt x="563" y="615"/>
                  </a:moveTo>
                  <a:lnTo>
                    <a:pt x="279" y="0"/>
                  </a:lnTo>
                  <a:lnTo>
                    <a:pt x="196" y="5"/>
                  </a:lnTo>
                  <a:lnTo>
                    <a:pt x="0" y="654"/>
                  </a:lnTo>
                  <a:lnTo>
                    <a:pt x="97" y="647"/>
                  </a:lnTo>
                  <a:lnTo>
                    <a:pt x="155" y="456"/>
                  </a:lnTo>
                  <a:lnTo>
                    <a:pt x="381" y="441"/>
                  </a:lnTo>
                  <a:lnTo>
                    <a:pt x="464" y="622"/>
                  </a:lnTo>
                  <a:lnTo>
                    <a:pt x="563" y="615"/>
                  </a:lnTo>
                  <a:close/>
                  <a:moveTo>
                    <a:pt x="181" y="369"/>
                  </a:moveTo>
                  <a:lnTo>
                    <a:pt x="246" y="122"/>
                  </a:lnTo>
                  <a:lnTo>
                    <a:pt x="247" y="122"/>
                  </a:lnTo>
                  <a:lnTo>
                    <a:pt x="343" y="358"/>
                  </a:lnTo>
                  <a:lnTo>
                    <a:pt x="181" y="36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2" name="Freeform 15"/>
            <p:cNvSpPr>
              <a:spLocks noChangeAspect="1"/>
            </p:cNvSpPr>
            <p:nvPr/>
          </p:nvSpPr>
          <p:spPr bwMode="auto">
            <a:xfrm>
              <a:off x="399" y="218"/>
              <a:ext cx="46" cy="50"/>
            </a:xfrm>
            <a:custGeom>
              <a:avLst/>
              <a:gdLst>
                <a:gd name="T0" fmla="*/ 616 w 628"/>
                <a:gd name="T1" fmla="*/ 171 h 658"/>
                <a:gd name="T2" fmla="*/ 588 w 628"/>
                <a:gd name="T3" fmla="*/ 126 h 658"/>
                <a:gd name="T4" fmla="*/ 558 w 628"/>
                <a:gd name="T5" fmla="*/ 92 h 658"/>
                <a:gd name="T6" fmla="*/ 514 w 628"/>
                <a:gd name="T7" fmla="*/ 58 h 658"/>
                <a:gd name="T8" fmla="*/ 463 w 628"/>
                <a:gd name="T9" fmla="*/ 29 h 658"/>
                <a:gd name="T10" fmla="*/ 414 w 628"/>
                <a:gd name="T11" fmla="*/ 12 h 658"/>
                <a:gd name="T12" fmla="*/ 350 w 628"/>
                <a:gd name="T13" fmla="*/ 1 h 658"/>
                <a:gd name="T14" fmla="*/ 285 w 628"/>
                <a:gd name="T15" fmla="*/ 2 h 658"/>
                <a:gd name="T16" fmla="*/ 222 w 628"/>
                <a:gd name="T17" fmla="*/ 17 h 658"/>
                <a:gd name="T18" fmla="*/ 165 w 628"/>
                <a:gd name="T19" fmla="*/ 43 h 658"/>
                <a:gd name="T20" fmla="*/ 114 w 628"/>
                <a:gd name="T21" fmla="*/ 78 h 658"/>
                <a:gd name="T22" fmla="*/ 70 w 628"/>
                <a:gd name="T23" fmla="*/ 123 h 658"/>
                <a:gd name="T24" fmla="*/ 36 w 628"/>
                <a:gd name="T25" fmla="*/ 176 h 658"/>
                <a:gd name="T26" fmla="*/ 13 w 628"/>
                <a:gd name="T27" fmla="*/ 237 h 658"/>
                <a:gd name="T28" fmla="*/ 1 w 628"/>
                <a:gd name="T29" fmla="*/ 304 h 658"/>
                <a:gd name="T30" fmla="*/ 4 w 628"/>
                <a:gd name="T31" fmla="*/ 370 h 658"/>
                <a:gd name="T32" fmla="*/ 17 w 628"/>
                <a:gd name="T33" fmla="*/ 433 h 658"/>
                <a:gd name="T34" fmla="*/ 44 w 628"/>
                <a:gd name="T35" fmla="*/ 491 h 658"/>
                <a:gd name="T36" fmla="*/ 80 w 628"/>
                <a:gd name="T37" fmla="*/ 543 h 658"/>
                <a:gd name="T38" fmla="*/ 126 w 628"/>
                <a:gd name="T39" fmla="*/ 588 h 658"/>
                <a:gd name="T40" fmla="*/ 179 w 628"/>
                <a:gd name="T41" fmla="*/ 622 h 658"/>
                <a:gd name="T42" fmla="*/ 237 w 628"/>
                <a:gd name="T43" fmla="*/ 646 h 658"/>
                <a:gd name="T44" fmla="*/ 303 w 628"/>
                <a:gd name="T45" fmla="*/ 658 h 658"/>
                <a:gd name="T46" fmla="*/ 380 w 628"/>
                <a:gd name="T47" fmla="*/ 654 h 658"/>
                <a:gd name="T48" fmla="*/ 460 w 628"/>
                <a:gd name="T49" fmla="*/ 630 h 658"/>
                <a:gd name="T50" fmla="*/ 517 w 628"/>
                <a:gd name="T51" fmla="*/ 598 h 658"/>
                <a:gd name="T52" fmla="*/ 553 w 628"/>
                <a:gd name="T53" fmla="*/ 568 h 658"/>
                <a:gd name="T54" fmla="*/ 586 w 628"/>
                <a:gd name="T55" fmla="*/ 530 h 658"/>
                <a:gd name="T56" fmla="*/ 488 w 628"/>
                <a:gd name="T57" fmla="*/ 501 h 658"/>
                <a:gd name="T58" fmla="*/ 449 w 628"/>
                <a:gd name="T59" fmla="*/ 533 h 658"/>
                <a:gd name="T60" fmla="*/ 407 w 628"/>
                <a:gd name="T61" fmla="*/ 556 h 658"/>
                <a:gd name="T62" fmla="*/ 359 w 628"/>
                <a:gd name="T63" fmla="*/ 570 h 658"/>
                <a:gd name="T64" fmla="*/ 310 w 628"/>
                <a:gd name="T65" fmla="*/ 573 h 658"/>
                <a:gd name="T66" fmla="*/ 264 w 628"/>
                <a:gd name="T67" fmla="*/ 565 h 658"/>
                <a:gd name="T68" fmla="*/ 222 w 628"/>
                <a:gd name="T69" fmla="*/ 547 h 658"/>
                <a:gd name="T70" fmla="*/ 184 w 628"/>
                <a:gd name="T71" fmla="*/ 522 h 658"/>
                <a:gd name="T72" fmla="*/ 152 w 628"/>
                <a:gd name="T73" fmla="*/ 490 h 658"/>
                <a:gd name="T74" fmla="*/ 124 w 628"/>
                <a:gd name="T75" fmla="*/ 452 h 658"/>
                <a:gd name="T76" fmla="*/ 106 w 628"/>
                <a:gd name="T77" fmla="*/ 408 h 658"/>
                <a:gd name="T78" fmla="*/ 95 w 628"/>
                <a:gd name="T79" fmla="*/ 361 h 658"/>
                <a:gd name="T80" fmla="*/ 93 w 628"/>
                <a:gd name="T81" fmla="*/ 311 h 658"/>
                <a:gd name="T82" fmla="*/ 101 w 628"/>
                <a:gd name="T83" fmla="*/ 263 h 658"/>
                <a:gd name="T84" fmla="*/ 119 w 628"/>
                <a:gd name="T85" fmla="*/ 218 h 658"/>
                <a:gd name="T86" fmla="*/ 143 w 628"/>
                <a:gd name="T87" fmla="*/ 179 h 658"/>
                <a:gd name="T88" fmla="*/ 174 w 628"/>
                <a:gd name="T89" fmla="*/ 145 h 658"/>
                <a:gd name="T90" fmla="*/ 211 w 628"/>
                <a:gd name="T91" fmla="*/ 118 h 658"/>
                <a:gd name="T92" fmla="*/ 252 w 628"/>
                <a:gd name="T93" fmla="*/ 98 h 658"/>
                <a:gd name="T94" fmla="*/ 297 w 628"/>
                <a:gd name="T95" fmla="*/ 88 h 658"/>
                <a:gd name="T96" fmla="*/ 346 w 628"/>
                <a:gd name="T97" fmla="*/ 85 h 658"/>
                <a:gd name="T98" fmla="*/ 381 w 628"/>
                <a:gd name="T99" fmla="*/ 91 h 658"/>
                <a:gd name="T100" fmla="*/ 440 w 628"/>
                <a:gd name="T101" fmla="*/ 115 h 658"/>
                <a:gd name="T102" fmla="*/ 483 w 628"/>
                <a:gd name="T103" fmla="*/ 146 h 658"/>
                <a:gd name="T104" fmla="*/ 517 w 628"/>
                <a:gd name="T105" fmla="*/ 187 h 6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8"/>
                <a:gd name="T160" fmla="*/ 0 h 658"/>
                <a:gd name="T161" fmla="*/ 628 w 628"/>
                <a:gd name="T162" fmla="*/ 658 h 6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8" h="658">
                  <a:moveTo>
                    <a:pt x="628" y="195"/>
                  </a:moveTo>
                  <a:lnTo>
                    <a:pt x="616" y="171"/>
                  </a:lnTo>
                  <a:lnTo>
                    <a:pt x="598" y="142"/>
                  </a:lnTo>
                  <a:lnTo>
                    <a:pt x="588" y="126"/>
                  </a:lnTo>
                  <a:lnTo>
                    <a:pt x="574" y="109"/>
                  </a:lnTo>
                  <a:lnTo>
                    <a:pt x="558" y="92"/>
                  </a:lnTo>
                  <a:lnTo>
                    <a:pt x="538" y="76"/>
                  </a:lnTo>
                  <a:lnTo>
                    <a:pt x="514" y="58"/>
                  </a:lnTo>
                  <a:lnTo>
                    <a:pt x="488" y="41"/>
                  </a:lnTo>
                  <a:lnTo>
                    <a:pt x="463" y="29"/>
                  </a:lnTo>
                  <a:lnTo>
                    <a:pt x="438" y="20"/>
                  </a:lnTo>
                  <a:lnTo>
                    <a:pt x="414" y="12"/>
                  </a:lnTo>
                  <a:lnTo>
                    <a:pt x="391" y="7"/>
                  </a:lnTo>
                  <a:lnTo>
                    <a:pt x="350" y="1"/>
                  </a:lnTo>
                  <a:lnTo>
                    <a:pt x="317" y="0"/>
                  </a:lnTo>
                  <a:lnTo>
                    <a:pt x="285" y="2"/>
                  </a:lnTo>
                  <a:lnTo>
                    <a:pt x="253" y="8"/>
                  </a:lnTo>
                  <a:lnTo>
                    <a:pt x="222" y="17"/>
                  </a:lnTo>
                  <a:lnTo>
                    <a:pt x="194" y="29"/>
                  </a:lnTo>
                  <a:lnTo>
                    <a:pt x="165" y="43"/>
                  </a:lnTo>
                  <a:lnTo>
                    <a:pt x="138" y="59"/>
                  </a:lnTo>
                  <a:lnTo>
                    <a:pt x="114" y="78"/>
                  </a:lnTo>
                  <a:lnTo>
                    <a:pt x="91" y="100"/>
                  </a:lnTo>
                  <a:lnTo>
                    <a:pt x="70" y="123"/>
                  </a:lnTo>
                  <a:lnTo>
                    <a:pt x="52" y="150"/>
                  </a:lnTo>
                  <a:lnTo>
                    <a:pt x="36" y="176"/>
                  </a:lnTo>
                  <a:lnTo>
                    <a:pt x="23" y="206"/>
                  </a:lnTo>
                  <a:lnTo>
                    <a:pt x="13" y="237"/>
                  </a:lnTo>
                  <a:lnTo>
                    <a:pt x="6" y="270"/>
                  </a:lnTo>
                  <a:lnTo>
                    <a:pt x="1" y="304"/>
                  </a:lnTo>
                  <a:lnTo>
                    <a:pt x="0" y="338"/>
                  </a:lnTo>
                  <a:lnTo>
                    <a:pt x="4" y="370"/>
                  </a:lnTo>
                  <a:lnTo>
                    <a:pt x="9" y="402"/>
                  </a:lnTo>
                  <a:lnTo>
                    <a:pt x="17" y="433"/>
                  </a:lnTo>
                  <a:lnTo>
                    <a:pt x="30" y="463"/>
                  </a:lnTo>
                  <a:lnTo>
                    <a:pt x="44" y="491"/>
                  </a:lnTo>
                  <a:lnTo>
                    <a:pt x="61" y="518"/>
                  </a:lnTo>
                  <a:lnTo>
                    <a:pt x="80" y="543"/>
                  </a:lnTo>
                  <a:lnTo>
                    <a:pt x="101" y="567"/>
                  </a:lnTo>
                  <a:lnTo>
                    <a:pt x="126" y="588"/>
                  </a:lnTo>
                  <a:lnTo>
                    <a:pt x="151" y="606"/>
                  </a:lnTo>
                  <a:lnTo>
                    <a:pt x="179" y="622"/>
                  </a:lnTo>
                  <a:lnTo>
                    <a:pt x="207" y="636"/>
                  </a:lnTo>
                  <a:lnTo>
                    <a:pt x="237" y="646"/>
                  </a:lnTo>
                  <a:lnTo>
                    <a:pt x="270" y="653"/>
                  </a:lnTo>
                  <a:lnTo>
                    <a:pt x="303" y="658"/>
                  </a:lnTo>
                  <a:lnTo>
                    <a:pt x="341" y="658"/>
                  </a:lnTo>
                  <a:lnTo>
                    <a:pt x="380" y="654"/>
                  </a:lnTo>
                  <a:lnTo>
                    <a:pt x="419" y="645"/>
                  </a:lnTo>
                  <a:lnTo>
                    <a:pt x="460" y="630"/>
                  </a:lnTo>
                  <a:lnTo>
                    <a:pt x="499" y="611"/>
                  </a:lnTo>
                  <a:lnTo>
                    <a:pt x="517" y="598"/>
                  </a:lnTo>
                  <a:lnTo>
                    <a:pt x="536" y="583"/>
                  </a:lnTo>
                  <a:lnTo>
                    <a:pt x="553" y="568"/>
                  </a:lnTo>
                  <a:lnTo>
                    <a:pt x="570" y="550"/>
                  </a:lnTo>
                  <a:lnTo>
                    <a:pt x="586" y="530"/>
                  </a:lnTo>
                  <a:lnTo>
                    <a:pt x="601" y="509"/>
                  </a:lnTo>
                  <a:lnTo>
                    <a:pt x="488" y="501"/>
                  </a:lnTo>
                  <a:lnTo>
                    <a:pt x="470" y="518"/>
                  </a:lnTo>
                  <a:lnTo>
                    <a:pt x="449" y="533"/>
                  </a:lnTo>
                  <a:lnTo>
                    <a:pt x="429" y="546"/>
                  </a:lnTo>
                  <a:lnTo>
                    <a:pt x="407" y="556"/>
                  </a:lnTo>
                  <a:lnTo>
                    <a:pt x="383" y="565"/>
                  </a:lnTo>
                  <a:lnTo>
                    <a:pt x="359" y="570"/>
                  </a:lnTo>
                  <a:lnTo>
                    <a:pt x="334" y="573"/>
                  </a:lnTo>
                  <a:lnTo>
                    <a:pt x="310" y="573"/>
                  </a:lnTo>
                  <a:lnTo>
                    <a:pt x="287" y="570"/>
                  </a:lnTo>
                  <a:lnTo>
                    <a:pt x="264" y="565"/>
                  </a:lnTo>
                  <a:lnTo>
                    <a:pt x="243" y="558"/>
                  </a:lnTo>
                  <a:lnTo>
                    <a:pt x="222" y="547"/>
                  </a:lnTo>
                  <a:lnTo>
                    <a:pt x="203" y="536"/>
                  </a:lnTo>
                  <a:lnTo>
                    <a:pt x="184" y="522"/>
                  </a:lnTo>
                  <a:lnTo>
                    <a:pt x="167" y="507"/>
                  </a:lnTo>
                  <a:lnTo>
                    <a:pt x="152" y="490"/>
                  </a:lnTo>
                  <a:lnTo>
                    <a:pt x="137" y="471"/>
                  </a:lnTo>
                  <a:lnTo>
                    <a:pt x="124" y="452"/>
                  </a:lnTo>
                  <a:lnTo>
                    <a:pt x="114" y="430"/>
                  </a:lnTo>
                  <a:lnTo>
                    <a:pt x="106" y="408"/>
                  </a:lnTo>
                  <a:lnTo>
                    <a:pt x="99" y="385"/>
                  </a:lnTo>
                  <a:lnTo>
                    <a:pt x="95" y="361"/>
                  </a:lnTo>
                  <a:lnTo>
                    <a:pt x="93" y="336"/>
                  </a:lnTo>
                  <a:lnTo>
                    <a:pt x="93" y="311"/>
                  </a:lnTo>
                  <a:lnTo>
                    <a:pt x="97" y="287"/>
                  </a:lnTo>
                  <a:lnTo>
                    <a:pt x="101" y="263"/>
                  </a:lnTo>
                  <a:lnTo>
                    <a:pt x="108" y="240"/>
                  </a:lnTo>
                  <a:lnTo>
                    <a:pt x="119" y="218"/>
                  </a:lnTo>
                  <a:lnTo>
                    <a:pt x="129" y="198"/>
                  </a:lnTo>
                  <a:lnTo>
                    <a:pt x="143" y="179"/>
                  </a:lnTo>
                  <a:lnTo>
                    <a:pt x="158" y="161"/>
                  </a:lnTo>
                  <a:lnTo>
                    <a:pt x="174" y="145"/>
                  </a:lnTo>
                  <a:lnTo>
                    <a:pt x="191" y="130"/>
                  </a:lnTo>
                  <a:lnTo>
                    <a:pt x="211" y="118"/>
                  </a:lnTo>
                  <a:lnTo>
                    <a:pt x="230" y="107"/>
                  </a:lnTo>
                  <a:lnTo>
                    <a:pt x="252" y="98"/>
                  </a:lnTo>
                  <a:lnTo>
                    <a:pt x="274" y="91"/>
                  </a:lnTo>
                  <a:lnTo>
                    <a:pt x="297" y="88"/>
                  </a:lnTo>
                  <a:lnTo>
                    <a:pt x="321" y="85"/>
                  </a:lnTo>
                  <a:lnTo>
                    <a:pt x="346" y="85"/>
                  </a:lnTo>
                  <a:lnTo>
                    <a:pt x="364" y="88"/>
                  </a:lnTo>
                  <a:lnTo>
                    <a:pt x="381" y="91"/>
                  </a:lnTo>
                  <a:lnTo>
                    <a:pt x="414" y="101"/>
                  </a:lnTo>
                  <a:lnTo>
                    <a:pt x="440" y="115"/>
                  </a:lnTo>
                  <a:lnTo>
                    <a:pt x="463" y="130"/>
                  </a:lnTo>
                  <a:lnTo>
                    <a:pt x="483" y="146"/>
                  </a:lnTo>
                  <a:lnTo>
                    <a:pt x="498" y="162"/>
                  </a:lnTo>
                  <a:lnTo>
                    <a:pt x="517" y="187"/>
                  </a:lnTo>
                  <a:lnTo>
                    <a:pt x="628" y="19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3" name="Freeform 16"/>
            <p:cNvSpPr>
              <a:spLocks noChangeAspect="1"/>
            </p:cNvSpPr>
            <p:nvPr/>
          </p:nvSpPr>
          <p:spPr bwMode="auto">
            <a:xfrm>
              <a:off x="450" y="225"/>
              <a:ext cx="17" cy="48"/>
            </a:xfrm>
            <a:custGeom>
              <a:avLst/>
              <a:gdLst>
                <a:gd name="T0" fmla="*/ 90 w 233"/>
                <a:gd name="T1" fmla="*/ 638 h 638"/>
                <a:gd name="T2" fmla="*/ 233 w 233"/>
                <a:gd name="T3" fmla="*/ 21 h 638"/>
                <a:gd name="T4" fmla="*/ 143 w 233"/>
                <a:gd name="T5" fmla="*/ 0 h 638"/>
                <a:gd name="T6" fmla="*/ 0 w 233"/>
                <a:gd name="T7" fmla="*/ 618 h 638"/>
                <a:gd name="T8" fmla="*/ 90 w 233"/>
                <a:gd name="T9" fmla="*/ 638 h 638"/>
                <a:gd name="T10" fmla="*/ 0 60000 65536"/>
                <a:gd name="T11" fmla="*/ 0 60000 65536"/>
                <a:gd name="T12" fmla="*/ 0 60000 65536"/>
                <a:gd name="T13" fmla="*/ 0 60000 65536"/>
                <a:gd name="T14" fmla="*/ 0 60000 65536"/>
                <a:gd name="T15" fmla="*/ 0 w 233"/>
                <a:gd name="T16" fmla="*/ 0 h 638"/>
                <a:gd name="T17" fmla="*/ 233 w 233"/>
                <a:gd name="T18" fmla="*/ 638 h 638"/>
              </a:gdLst>
              <a:ahLst/>
              <a:cxnLst>
                <a:cxn ang="T10">
                  <a:pos x="T0" y="T1"/>
                </a:cxn>
                <a:cxn ang="T11">
                  <a:pos x="T2" y="T3"/>
                </a:cxn>
                <a:cxn ang="T12">
                  <a:pos x="T4" y="T5"/>
                </a:cxn>
                <a:cxn ang="T13">
                  <a:pos x="T6" y="T7"/>
                </a:cxn>
                <a:cxn ang="T14">
                  <a:pos x="T8" y="T9"/>
                </a:cxn>
              </a:cxnLst>
              <a:rect l="T15" t="T16" r="T17" b="T18"/>
              <a:pathLst>
                <a:path w="233" h="638">
                  <a:moveTo>
                    <a:pt x="90" y="638"/>
                  </a:moveTo>
                  <a:lnTo>
                    <a:pt x="233" y="21"/>
                  </a:lnTo>
                  <a:lnTo>
                    <a:pt x="143" y="0"/>
                  </a:lnTo>
                  <a:lnTo>
                    <a:pt x="0" y="618"/>
                  </a:lnTo>
                  <a:lnTo>
                    <a:pt x="90" y="63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4" name="Freeform 17"/>
            <p:cNvSpPr>
              <a:spLocks noChangeAspect="1" noEditPoints="1"/>
            </p:cNvSpPr>
            <p:nvPr/>
          </p:nvSpPr>
          <p:spPr bwMode="auto">
            <a:xfrm>
              <a:off x="485" y="252"/>
              <a:ext cx="18" cy="19"/>
            </a:xfrm>
            <a:custGeom>
              <a:avLst/>
              <a:gdLst>
                <a:gd name="T0" fmla="*/ 85 w 247"/>
                <a:gd name="T1" fmla="*/ 184 h 246"/>
                <a:gd name="T2" fmla="*/ 66 w 247"/>
                <a:gd name="T3" fmla="*/ 164 h 246"/>
                <a:gd name="T4" fmla="*/ 55 w 247"/>
                <a:gd name="T5" fmla="*/ 139 h 246"/>
                <a:gd name="T6" fmla="*/ 55 w 247"/>
                <a:gd name="T7" fmla="*/ 111 h 246"/>
                <a:gd name="T8" fmla="*/ 65 w 247"/>
                <a:gd name="T9" fmla="*/ 85 h 246"/>
                <a:gd name="T10" fmla="*/ 84 w 247"/>
                <a:gd name="T11" fmla="*/ 65 h 246"/>
                <a:gd name="T12" fmla="*/ 108 w 247"/>
                <a:gd name="T13" fmla="*/ 53 h 246"/>
                <a:gd name="T14" fmla="*/ 136 w 247"/>
                <a:gd name="T15" fmla="*/ 52 h 246"/>
                <a:gd name="T16" fmla="*/ 161 w 247"/>
                <a:gd name="T17" fmla="*/ 62 h 246"/>
                <a:gd name="T18" fmla="*/ 181 w 247"/>
                <a:gd name="T19" fmla="*/ 81 h 246"/>
                <a:gd name="T20" fmla="*/ 191 w 247"/>
                <a:gd name="T21" fmla="*/ 106 h 246"/>
                <a:gd name="T22" fmla="*/ 192 w 247"/>
                <a:gd name="T23" fmla="*/ 133 h 246"/>
                <a:gd name="T24" fmla="*/ 182 w 247"/>
                <a:gd name="T25" fmla="*/ 159 h 246"/>
                <a:gd name="T26" fmla="*/ 162 w 247"/>
                <a:gd name="T27" fmla="*/ 180 h 246"/>
                <a:gd name="T28" fmla="*/ 138 w 247"/>
                <a:gd name="T29" fmla="*/ 192 h 246"/>
                <a:gd name="T30" fmla="*/ 111 w 247"/>
                <a:gd name="T31" fmla="*/ 194 h 246"/>
                <a:gd name="T32" fmla="*/ 80 w 247"/>
                <a:gd name="T33" fmla="*/ 237 h 246"/>
                <a:gd name="T34" fmla="*/ 128 w 247"/>
                <a:gd name="T35" fmla="*/ 246 h 246"/>
                <a:gd name="T36" fmla="*/ 173 w 247"/>
                <a:gd name="T37" fmla="*/ 235 h 246"/>
                <a:gd name="T38" fmla="*/ 212 w 247"/>
                <a:gd name="T39" fmla="*/ 208 h 246"/>
                <a:gd name="T40" fmla="*/ 237 w 247"/>
                <a:gd name="T41" fmla="*/ 166 h 246"/>
                <a:gd name="T42" fmla="*/ 247 w 247"/>
                <a:gd name="T43" fmla="*/ 118 h 246"/>
                <a:gd name="T44" fmla="*/ 236 w 247"/>
                <a:gd name="T45" fmla="*/ 73 h 246"/>
                <a:gd name="T46" fmla="*/ 209 w 247"/>
                <a:gd name="T47" fmla="*/ 34 h 246"/>
                <a:gd name="T48" fmla="*/ 167 w 247"/>
                <a:gd name="T49" fmla="*/ 9 h 246"/>
                <a:gd name="T50" fmla="*/ 119 w 247"/>
                <a:gd name="T51" fmla="*/ 0 h 246"/>
                <a:gd name="T52" fmla="*/ 74 w 247"/>
                <a:gd name="T53" fmla="*/ 11 h 246"/>
                <a:gd name="T54" fmla="*/ 35 w 247"/>
                <a:gd name="T55" fmla="*/ 37 h 246"/>
                <a:gd name="T56" fmla="*/ 9 w 247"/>
                <a:gd name="T57" fmla="*/ 79 h 246"/>
                <a:gd name="T58" fmla="*/ 0 w 247"/>
                <a:gd name="T59" fmla="*/ 127 h 246"/>
                <a:gd name="T60" fmla="*/ 10 w 247"/>
                <a:gd name="T61" fmla="*/ 172 h 246"/>
                <a:gd name="T62" fmla="*/ 38 w 247"/>
                <a:gd name="T63" fmla="*/ 211 h 246"/>
                <a:gd name="T64" fmla="*/ 80 w 247"/>
                <a:gd name="T65" fmla="*/ 237 h 2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7"/>
                <a:gd name="T100" fmla="*/ 0 h 246"/>
                <a:gd name="T101" fmla="*/ 247 w 247"/>
                <a:gd name="T102" fmla="*/ 246 h 2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7" h="246">
                  <a:moveTo>
                    <a:pt x="98" y="189"/>
                  </a:moveTo>
                  <a:lnTo>
                    <a:pt x="85" y="184"/>
                  </a:lnTo>
                  <a:lnTo>
                    <a:pt x="74" y="174"/>
                  </a:lnTo>
                  <a:lnTo>
                    <a:pt x="66" y="164"/>
                  </a:lnTo>
                  <a:lnTo>
                    <a:pt x="60" y="151"/>
                  </a:lnTo>
                  <a:lnTo>
                    <a:pt x="55" y="139"/>
                  </a:lnTo>
                  <a:lnTo>
                    <a:pt x="54" y="125"/>
                  </a:lnTo>
                  <a:lnTo>
                    <a:pt x="55" y="111"/>
                  </a:lnTo>
                  <a:lnTo>
                    <a:pt x="59" y="97"/>
                  </a:lnTo>
                  <a:lnTo>
                    <a:pt x="65" y="85"/>
                  </a:lnTo>
                  <a:lnTo>
                    <a:pt x="74" y="74"/>
                  </a:lnTo>
                  <a:lnTo>
                    <a:pt x="84" y="65"/>
                  </a:lnTo>
                  <a:lnTo>
                    <a:pt x="96" y="58"/>
                  </a:lnTo>
                  <a:lnTo>
                    <a:pt x="108" y="53"/>
                  </a:lnTo>
                  <a:lnTo>
                    <a:pt x="122" y="51"/>
                  </a:lnTo>
                  <a:lnTo>
                    <a:pt x="136" y="52"/>
                  </a:lnTo>
                  <a:lnTo>
                    <a:pt x="149" y="56"/>
                  </a:lnTo>
                  <a:lnTo>
                    <a:pt x="161" y="62"/>
                  </a:lnTo>
                  <a:lnTo>
                    <a:pt x="173" y="71"/>
                  </a:lnTo>
                  <a:lnTo>
                    <a:pt x="181" y="81"/>
                  </a:lnTo>
                  <a:lnTo>
                    <a:pt x="188" y="93"/>
                  </a:lnTo>
                  <a:lnTo>
                    <a:pt x="191" y="106"/>
                  </a:lnTo>
                  <a:lnTo>
                    <a:pt x="192" y="119"/>
                  </a:lnTo>
                  <a:lnTo>
                    <a:pt x="192" y="133"/>
                  </a:lnTo>
                  <a:lnTo>
                    <a:pt x="188" y="147"/>
                  </a:lnTo>
                  <a:lnTo>
                    <a:pt x="182" y="159"/>
                  </a:lnTo>
                  <a:lnTo>
                    <a:pt x="173" y="171"/>
                  </a:lnTo>
                  <a:lnTo>
                    <a:pt x="162" y="180"/>
                  </a:lnTo>
                  <a:lnTo>
                    <a:pt x="151" y="187"/>
                  </a:lnTo>
                  <a:lnTo>
                    <a:pt x="138" y="192"/>
                  </a:lnTo>
                  <a:lnTo>
                    <a:pt x="124" y="194"/>
                  </a:lnTo>
                  <a:lnTo>
                    <a:pt x="111" y="194"/>
                  </a:lnTo>
                  <a:lnTo>
                    <a:pt x="98" y="189"/>
                  </a:lnTo>
                  <a:close/>
                  <a:moveTo>
                    <a:pt x="80" y="237"/>
                  </a:moveTo>
                  <a:lnTo>
                    <a:pt x="104" y="244"/>
                  </a:lnTo>
                  <a:lnTo>
                    <a:pt x="128" y="246"/>
                  </a:lnTo>
                  <a:lnTo>
                    <a:pt x="151" y="242"/>
                  </a:lnTo>
                  <a:lnTo>
                    <a:pt x="173" y="235"/>
                  </a:lnTo>
                  <a:lnTo>
                    <a:pt x="194" y="224"/>
                  </a:lnTo>
                  <a:lnTo>
                    <a:pt x="212" y="208"/>
                  </a:lnTo>
                  <a:lnTo>
                    <a:pt x="227" y="189"/>
                  </a:lnTo>
                  <a:lnTo>
                    <a:pt x="237" y="166"/>
                  </a:lnTo>
                  <a:lnTo>
                    <a:pt x="244" y="142"/>
                  </a:lnTo>
                  <a:lnTo>
                    <a:pt x="247" y="118"/>
                  </a:lnTo>
                  <a:lnTo>
                    <a:pt x="243" y="95"/>
                  </a:lnTo>
                  <a:lnTo>
                    <a:pt x="236" y="73"/>
                  </a:lnTo>
                  <a:lnTo>
                    <a:pt x="224" y="52"/>
                  </a:lnTo>
                  <a:lnTo>
                    <a:pt x="209" y="34"/>
                  </a:lnTo>
                  <a:lnTo>
                    <a:pt x="190" y="20"/>
                  </a:lnTo>
                  <a:lnTo>
                    <a:pt x="167" y="9"/>
                  </a:lnTo>
                  <a:lnTo>
                    <a:pt x="143" y="2"/>
                  </a:lnTo>
                  <a:lnTo>
                    <a:pt x="119" y="0"/>
                  </a:lnTo>
                  <a:lnTo>
                    <a:pt x="96" y="3"/>
                  </a:lnTo>
                  <a:lnTo>
                    <a:pt x="74" y="11"/>
                  </a:lnTo>
                  <a:lnTo>
                    <a:pt x="53" y="22"/>
                  </a:lnTo>
                  <a:lnTo>
                    <a:pt x="35" y="37"/>
                  </a:lnTo>
                  <a:lnTo>
                    <a:pt x="20" y="56"/>
                  </a:lnTo>
                  <a:lnTo>
                    <a:pt x="9" y="79"/>
                  </a:lnTo>
                  <a:lnTo>
                    <a:pt x="2" y="103"/>
                  </a:lnTo>
                  <a:lnTo>
                    <a:pt x="0" y="127"/>
                  </a:lnTo>
                  <a:lnTo>
                    <a:pt x="3" y="150"/>
                  </a:lnTo>
                  <a:lnTo>
                    <a:pt x="10" y="172"/>
                  </a:lnTo>
                  <a:lnTo>
                    <a:pt x="22" y="193"/>
                  </a:lnTo>
                  <a:lnTo>
                    <a:pt x="38" y="211"/>
                  </a:lnTo>
                  <a:lnTo>
                    <a:pt x="56" y="226"/>
                  </a:lnTo>
                  <a:lnTo>
                    <a:pt x="80" y="23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5" name="Freeform 18"/>
            <p:cNvSpPr>
              <a:spLocks noChangeAspect="1"/>
            </p:cNvSpPr>
            <p:nvPr/>
          </p:nvSpPr>
          <p:spPr bwMode="auto">
            <a:xfrm>
              <a:off x="515" y="253"/>
              <a:ext cx="56" cy="61"/>
            </a:xfrm>
            <a:custGeom>
              <a:avLst/>
              <a:gdLst>
                <a:gd name="T0" fmla="*/ 0 w 757"/>
                <a:gd name="T1" fmla="*/ 542 h 803"/>
                <a:gd name="T2" fmla="*/ 326 w 757"/>
                <a:gd name="T3" fmla="*/ 0 h 803"/>
                <a:gd name="T4" fmla="*/ 405 w 757"/>
                <a:gd name="T5" fmla="*/ 47 h 803"/>
                <a:gd name="T6" fmla="*/ 157 w 757"/>
                <a:gd name="T7" fmla="*/ 460 h 803"/>
                <a:gd name="T8" fmla="*/ 158 w 757"/>
                <a:gd name="T9" fmla="*/ 462 h 803"/>
                <a:gd name="T10" fmla="*/ 671 w 757"/>
                <a:gd name="T11" fmla="*/ 207 h 803"/>
                <a:gd name="T12" fmla="*/ 757 w 757"/>
                <a:gd name="T13" fmla="*/ 259 h 803"/>
                <a:gd name="T14" fmla="*/ 431 w 757"/>
                <a:gd name="T15" fmla="*/ 803 h 803"/>
                <a:gd name="T16" fmla="*/ 352 w 757"/>
                <a:gd name="T17" fmla="*/ 754 h 803"/>
                <a:gd name="T18" fmla="*/ 604 w 757"/>
                <a:gd name="T19" fmla="*/ 335 h 803"/>
                <a:gd name="T20" fmla="*/ 603 w 757"/>
                <a:gd name="T21" fmla="*/ 334 h 803"/>
                <a:gd name="T22" fmla="*/ 81 w 757"/>
                <a:gd name="T23" fmla="*/ 592 h 803"/>
                <a:gd name="T24" fmla="*/ 0 w 757"/>
                <a:gd name="T25" fmla="*/ 542 h 8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7"/>
                <a:gd name="T40" fmla="*/ 0 h 803"/>
                <a:gd name="T41" fmla="*/ 757 w 757"/>
                <a:gd name="T42" fmla="*/ 803 h 8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7" h="803">
                  <a:moveTo>
                    <a:pt x="0" y="542"/>
                  </a:moveTo>
                  <a:lnTo>
                    <a:pt x="326" y="0"/>
                  </a:lnTo>
                  <a:lnTo>
                    <a:pt x="405" y="47"/>
                  </a:lnTo>
                  <a:lnTo>
                    <a:pt x="157" y="460"/>
                  </a:lnTo>
                  <a:lnTo>
                    <a:pt x="158" y="462"/>
                  </a:lnTo>
                  <a:lnTo>
                    <a:pt x="671" y="207"/>
                  </a:lnTo>
                  <a:lnTo>
                    <a:pt x="757" y="259"/>
                  </a:lnTo>
                  <a:lnTo>
                    <a:pt x="431" y="803"/>
                  </a:lnTo>
                  <a:lnTo>
                    <a:pt x="352" y="754"/>
                  </a:lnTo>
                  <a:lnTo>
                    <a:pt x="604" y="335"/>
                  </a:lnTo>
                  <a:lnTo>
                    <a:pt x="603" y="334"/>
                  </a:lnTo>
                  <a:lnTo>
                    <a:pt x="81" y="592"/>
                  </a:lnTo>
                  <a:lnTo>
                    <a:pt x="0" y="54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6" name="Freeform 19"/>
            <p:cNvSpPr>
              <a:spLocks noChangeAspect="1"/>
            </p:cNvSpPr>
            <p:nvPr/>
          </p:nvSpPr>
          <p:spPr bwMode="auto">
            <a:xfrm>
              <a:off x="557" y="285"/>
              <a:ext cx="55" cy="59"/>
            </a:xfrm>
            <a:custGeom>
              <a:avLst/>
              <a:gdLst>
                <a:gd name="T0" fmla="*/ 343 w 751"/>
                <a:gd name="T1" fmla="*/ 774 h 774"/>
                <a:gd name="T2" fmla="*/ 359 w 751"/>
                <a:gd name="T3" fmla="*/ 370 h 774"/>
                <a:gd name="T4" fmla="*/ 751 w 751"/>
                <a:gd name="T5" fmla="*/ 288 h 774"/>
                <a:gd name="T6" fmla="*/ 663 w 751"/>
                <a:gd name="T7" fmla="*/ 214 h 774"/>
                <a:gd name="T8" fmla="*/ 277 w 751"/>
                <a:gd name="T9" fmla="*/ 300 h 774"/>
                <a:gd name="T10" fmla="*/ 276 w 751"/>
                <a:gd name="T11" fmla="*/ 299 h 774"/>
                <a:gd name="T12" fmla="*/ 478 w 751"/>
                <a:gd name="T13" fmla="*/ 59 h 774"/>
                <a:gd name="T14" fmla="*/ 408 w 751"/>
                <a:gd name="T15" fmla="*/ 0 h 774"/>
                <a:gd name="T16" fmla="*/ 0 w 751"/>
                <a:gd name="T17" fmla="*/ 485 h 774"/>
                <a:gd name="T18" fmla="*/ 70 w 751"/>
                <a:gd name="T19" fmla="*/ 545 h 774"/>
                <a:gd name="T20" fmla="*/ 276 w 751"/>
                <a:gd name="T21" fmla="*/ 299 h 774"/>
                <a:gd name="T22" fmla="*/ 277 w 751"/>
                <a:gd name="T23" fmla="*/ 300 h 774"/>
                <a:gd name="T24" fmla="*/ 257 w 751"/>
                <a:gd name="T25" fmla="*/ 700 h 774"/>
                <a:gd name="T26" fmla="*/ 343 w 751"/>
                <a:gd name="T27" fmla="*/ 774 h 7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1"/>
                <a:gd name="T43" fmla="*/ 0 h 774"/>
                <a:gd name="T44" fmla="*/ 751 w 751"/>
                <a:gd name="T45" fmla="*/ 774 h 7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1" h="774">
                  <a:moveTo>
                    <a:pt x="343" y="774"/>
                  </a:moveTo>
                  <a:lnTo>
                    <a:pt x="359" y="370"/>
                  </a:lnTo>
                  <a:lnTo>
                    <a:pt x="751" y="288"/>
                  </a:lnTo>
                  <a:lnTo>
                    <a:pt x="663" y="214"/>
                  </a:lnTo>
                  <a:lnTo>
                    <a:pt x="277" y="300"/>
                  </a:lnTo>
                  <a:lnTo>
                    <a:pt x="276" y="299"/>
                  </a:lnTo>
                  <a:lnTo>
                    <a:pt x="478" y="59"/>
                  </a:lnTo>
                  <a:lnTo>
                    <a:pt x="408" y="0"/>
                  </a:lnTo>
                  <a:lnTo>
                    <a:pt x="0" y="485"/>
                  </a:lnTo>
                  <a:lnTo>
                    <a:pt x="70" y="545"/>
                  </a:lnTo>
                  <a:lnTo>
                    <a:pt x="276" y="299"/>
                  </a:lnTo>
                  <a:lnTo>
                    <a:pt x="277" y="300"/>
                  </a:lnTo>
                  <a:lnTo>
                    <a:pt x="257" y="700"/>
                  </a:lnTo>
                  <a:lnTo>
                    <a:pt x="343" y="7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7" name="Freeform 20"/>
            <p:cNvSpPr>
              <a:spLocks noChangeAspect="1" noEditPoints="1"/>
            </p:cNvSpPr>
            <p:nvPr/>
          </p:nvSpPr>
          <p:spPr bwMode="auto">
            <a:xfrm>
              <a:off x="584" y="327"/>
              <a:ext cx="50" cy="50"/>
            </a:xfrm>
            <a:custGeom>
              <a:avLst/>
              <a:gdLst>
                <a:gd name="T0" fmla="*/ 378 w 689"/>
                <a:gd name="T1" fmla="*/ 665 h 665"/>
                <a:gd name="T2" fmla="*/ 689 w 689"/>
                <a:gd name="T3" fmla="*/ 61 h 665"/>
                <a:gd name="T4" fmla="*/ 632 w 689"/>
                <a:gd name="T5" fmla="*/ 0 h 665"/>
                <a:gd name="T6" fmla="*/ 0 w 689"/>
                <a:gd name="T7" fmla="*/ 245 h 665"/>
                <a:gd name="T8" fmla="*/ 65 w 689"/>
                <a:gd name="T9" fmla="*/ 318 h 665"/>
                <a:gd name="T10" fmla="*/ 251 w 689"/>
                <a:gd name="T11" fmla="*/ 245 h 665"/>
                <a:gd name="T12" fmla="*/ 404 w 689"/>
                <a:gd name="T13" fmla="*/ 415 h 665"/>
                <a:gd name="T14" fmla="*/ 312 w 689"/>
                <a:gd name="T15" fmla="*/ 592 h 665"/>
                <a:gd name="T16" fmla="*/ 378 w 689"/>
                <a:gd name="T17" fmla="*/ 665 h 665"/>
                <a:gd name="T18" fmla="*/ 336 w 689"/>
                <a:gd name="T19" fmla="*/ 212 h 665"/>
                <a:gd name="T20" fmla="*/ 571 w 689"/>
                <a:gd name="T21" fmla="*/ 110 h 665"/>
                <a:gd name="T22" fmla="*/ 572 w 689"/>
                <a:gd name="T23" fmla="*/ 112 h 665"/>
                <a:gd name="T24" fmla="*/ 446 w 689"/>
                <a:gd name="T25" fmla="*/ 334 h 665"/>
                <a:gd name="T26" fmla="*/ 336 w 689"/>
                <a:gd name="T27" fmla="*/ 212 h 6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9"/>
                <a:gd name="T43" fmla="*/ 0 h 665"/>
                <a:gd name="T44" fmla="*/ 689 w 689"/>
                <a:gd name="T45" fmla="*/ 665 h 6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9" h="665">
                  <a:moveTo>
                    <a:pt x="378" y="665"/>
                  </a:moveTo>
                  <a:lnTo>
                    <a:pt x="689" y="61"/>
                  </a:lnTo>
                  <a:lnTo>
                    <a:pt x="632" y="0"/>
                  </a:lnTo>
                  <a:lnTo>
                    <a:pt x="0" y="245"/>
                  </a:lnTo>
                  <a:lnTo>
                    <a:pt x="65" y="318"/>
                  </a:lnTo>
                  <a:lnTo>
                    <a:pt x="251" y="245"/>
                  </a:lnTo>
                  <a:lnTo>
                    <a:pt x="404" y="415"/>
                  </a:lnTo>
                  <a:lnTo>
                    <a:pt x="312" y="592"/>
                  </a:lnTo>
                  <a:lnTo>
                    <a:pt x="378" y="665"/>
                  </a:lnTo>
                  <a:close/>
                  <a:moveTo>
                    <a:pt x="336" y="212"/>
                  </a:moveTo>
                  <a:lnTo>
                    <a:pt x="571" y="110"/>
                  </a:lnTo>
                  <a:lnTo>
                    <a:pt x="572" y="112"/>
                  </a:lnTo>
                  <a:lnTo>
                    <a:pt x="446" y="334"/>
                  </a:lnTo>
                  <a:lnTo>
                    <a:pt x="336" y="21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8" name="Freeform 21"/>
            <p:cNvSpPr>
              <a:spLocks noChangeAspect="1" noEditPoints="1"/>
            </p:cNvSpPr>
            <p:nvPr/>
          </p:nvSpPr>
          <p:spPr bwMode="auto">
            <a:xfrm>
              <a:off x="621" y="364"/>
              <a:ext cx="48" cy="50"/>
            </a:xfrm>
            <a:custGeom>
              <a:avLst/>
              <a:gdLst>
                <a:gd name="T0" fmla="*/ 551 w 659"/>
                <a:gd name="T1" fmla="*/ 574 h 659"/>
                <a:gd name="T2" fmla="*/ 612 w 659"/>
                <a:gd name="T3" fmla="*/ 499 h 659"/>
                <a:gd name="T4" fmla="*/ 649 w 659"/>
                <a:gd name="T5" fmla="*/ 412 h 659"/>
                <a:gd name="T6" fmla="*/ 659 w 659"/>
                <a:gd name="T7" fmla="*/ 318 h 659"/>
                <a:gd name="T8" fmla="*/ 641 w 659"/>
                <a:gd name="T9" fmla="*/ 222 h 659"/>
                <a:gd name="T10" fmla="*/ 591 w 659"/>
                <a:gd name="T11" fmla="*/ 130 h 659"/>
                <a:gd name="T12" fmla="*/ 520 w 659"/>
                <a:gd name="T13" fmla="*/ 60 h 659"/>
                <a:gd name="T14" fmla="*/ 434 w 659"/>
                <a:gd name="T15" fmla="*/ 16 h 659"/>
                <a:gd name="T16" fmla="*/ 341 w 659"/>
                <a:gd name="T17" fmla="*/ 0 h 659"/>
                <a:gd name="T18" fmla="*/ 247 w 659"/>
                <a:gd name="T19" fmla="*/ 10 h 659"/>
                <a:gd name="T20" fmla="*/ 159 w 659"/>
                <a:gd name="T21" fmla="*/ 47 h 659"/>
                <a:gd name="T22" fmla="*/ 86 w 659"/>
                <a:gd name="T23" fmla="*/ 108 h 659"/>
                <a:gd name="T24" fmla="*/ 33 w 659"/>
                <a:gd name="T25" fmla="*/ 187 h 659"/>
                <a:gd name="T26" fmla="*/ 4 w 659"/>
                <a:gd name="T27" fmla="*/ 276 h 659"/>
                <a:gd name="T28" fmla="*/ 3 w 659"/>
                <a:gd name="T29" fmla="*/ 372 h 659"/>
                <a:gd name="T30" fmla="*/ 30 w 659"/>
                <a:gd name="T31" fmla="*/ 468 h 659"/>
                <a:gd name="T32" fmla="*/ 88 w 659"/>
                <a:gd name="T33" fmla="*/ 554 h 659"/>
                <a:gd name="T34" fmla="*/ 165 w 659"/>
                <a:gd name="T35" fmla="*/ 615 h 659"/>
                <a:gd name="T36" fmla="*/ 254 w 659"/>
                <a:gd name="T37" fmla="*/ 650 h 659"/>
                <a:gd name="T38" fmla="*/ 347 w 659"/>
                <a:gd name="T39" fmla="*/ 659 h 659"/>
                <a:gd name="T40" fmla="*/ 440 w 659"/>
                <a:gd name="T41" fmla="*/ 641 h 659"/>
                <a:gd name="T42" fmla="*/ 450 w 659"/>
                <a:gd name="T43" fmla="*/ 535 h 659"/>
                <a:gd name="T44" fmla="*/ 394 w 659"/>
                <a:gd name="T45" fmla="*/ 558 h 659"/>
                <a:gd name="T46" fmla="*/ 330 w 659"/>
                <a:gd name="T47" fmla="*/ 569 h 659"/>
                <a:gd name="T48" fmla="*/ 262 w 659"/>
                <a:gd name="T49" fmla="*/ 562 h 659"/>
                <a:gd name="T50" fmla="*/ 195 w 659"/>
                <a:gd name="T51" fmla="*/ 535 h 659"/>
                <a:gd name="T52" fmla="*/ 136 w 659"/>
                <a:gd name="T53" fmla="*/ 480 h 659"/>
                <a:gd name="T54" fmla="*/ 96 w 659"/>
                <a:gd name="T55" fmla="*/ 403 h 659"/>
                <a:gd name="T56" fmla="*/ 86 w 659"/>
                <a:gd name="T57" fmla="*/ 328 h 659"/>
                <a:gd name="T58" fmla="*/ 98 w 659"/>
                <a:gd name="T59" fmla="*/ 258 h 659"/>
                <a:gd name="T60" fmla="*/ 131 w 659"/>
                <a:gd name="T61" fmla="*/ 198 h 659"/>
                <a:gd name="T62" fmla="*/ 174 w 659"/>
                <a:gd name="T63" fmla="*/ 150 h 659"/>
                <a:gd name="T64" fmla="*/ 224 w 659"/>
                <a:gd name="T65" fmla="*/ 116 h 659"/>
                <a:gd name="T66" fmla="*/ 284 w 659"/>
                <a:gd name="T67" fmla="*/ 97 h 659"/>
                <a:gd name="T68" fmla="*/ 351 w 659"/>
                <a:gd name="T69" fmla="*/ 91 h 659"/>
                <a:gd name="T70" fmla="*/ 420 w 659"/>
                <a:gd name="T71" fmla="*/ 104 h 659"/>
                <a:gd name="T72" fmla="*/ 484 w 659"/>
                <a:gd name="T73" fmla="*/ 139 h 659"/>
                <a:gd name="T74" fmla="*/ 538 w 659"/>
                <a:gd name="T75" fmla="*/ 204 h 659"/>
                <a:gd name="T76" fmla="*/ 569 w 659"/>
                <a:gd name="T77" fmla="*/ 280 h 659"/>
                <a:gd name="T78" fmla="*/ 572 w 659"/>
                <a:gd name="T79" fmla="*/ 353 h 659"/>
                <a:gd name="T80" fmla="*/ 552 w 659"/>
                <a:gd name="T81" fmla="*/ 419 h 659"/>
                <a:gd name="T82" fmla="*/ 515 w 659"/>
                <a:gd name="T83" fmla="*/ 477 h 659"/>
                <a:gd name="T84" fmla="*/ 467 w 659"/>
                <a:gd name="T85" fmla="*/ 523 h 6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59"/>
                <a:gd name="T130" fmla="*/ 0 h 659"/>
                <a:gd name="T131" fmla="*/ 659 w 659"/>
                <a:gd name="T132" fmla="*/ 659 h 6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59" h="659">
                  <a:moveTo>
                    <a:pt x="498" y="613"/>
                  </a:moveTo>
                  <a:lnTo>
                    <a:pt x="526" y="594"/>
                  </a:lnTo>
                  <a:lnTo>
                    <a:pt x="551" y="574"/>
                  </a:lnTo>
                  <a:lnTo>
                    <a:pt x="574" y="551"/>
                  </a:lnTo>
                  <a:lnTo>
                    <a:pt x="595" y="525"/>
                  </a:lnTo>
                  <a:lnTo>
                    <a:pt x="612" y="499"/>
                  </a:lnTo>
                  <a:lnTo>
                    <a:pt x="627" y="471"/>
                  </a:lnTo>
                  <a:lnTo>
                    <a:pt x="640" y="442"/>
                  </a:lnTo>
                  <a:lnTo>
                    <a:pt x="649" y="412"/>
                  </a:lnTo>
                  <a:lnTo>
                    <a:pt x="656" y="381"/>
                  </a:lnTo>
                  <a:lnTo>
                    <a:pt x="659" y="350"/>
                  </a:lnTo>
                  <a:lnTo>
                    <a:pt x="659" y="318"/>
                  </a:lnTo>
                  <a:lnTo>
                    <a:pt x="657" y="286"/>
                  </a:lnTo>
                  <a:lnTo>
                    <a:pt x="650" y="253"/>
                  </a:lnTo>
                  <a:lnTo>
                    <a:pt x="641" y="222"/>
                  </a:lnTo>
                  <a:lnTo>
                    <a:pt x="628" y="191"/>
                  </a:lnTo>
                  <a:lnTo>
                    <a:pt x="611" y="160"/>
                  </a:lnTo>
                  <a:lnTo>
                    <a:pt x="591" y="130"/>
                  </a:lnTo>
                  <a:lnTo>
                    <a:pt x="569" y="104"/>
                  </a:lnTo>
                  <a:lnTo>
                    <a:pt x="545" y="81"/>
                  </a:lnTo>
                  <a:lnTo>
                    <a:pt x="520" y="60"/>
                  </a:lnTo>
                  <a:lnTo>
                    <a:pt x="492" y="43"/>
                  </a:lnTo>
                  <a:lnTo>
                    <a:pt x="464" y="28"/>
                  </a:lnTo>
                  <a:lnTo>
                    <a:pt x="434" y="16"/>
                  </a:lnTo>
                  <a:lnTo>
                    <a:pt x="404" y="8"/>
                  </a:lnTo>
                  <a:lnTo>
                    <a:pt x="373" y="2"/>
                  </a:lnTo>
                  <a:lnTo>
                    <a:pt x="341" y="0"/>
                  </a:lnTo>
                  <a:lnTo>
                    <a:pt x="309" y="0"/>
                  </a:lnTo>
                  <a:lnTo>
                    <a:pt x="278" y="3"/>
                  </a:lnTo>
                  <a:lnTo>
                    <a:pt x="247" y="10"/>
                  </a:lnTo>
                  <a:lnTo>
                    <a:pt x="217" y="20"/>
                  </a:lnTo>
                  <a:lnTo>
                    <a:pt x="188" y="31"/>
                  </a:lnTo>
                  <a:lnTo>
                    <a:pt x="159" y="47"/>
                  </a:lnTo>
                  <a:lnTo>
                    <a:pt x="133" y="64"/>
                  </a:lnTo>
                  <a:lnTo>
                    <a:pt x="108" y="85"/>
                  </a:lnTo>
                  <a:lnTo>
                    <a:pt x="86" y="108"/>
                  </a:lnTo>
                  <a:lnTo>
                    <a:pt x="65" y="132"/>
                  </a:lnTo>
                  <a:lnTo>
                    <a:pt x="48" y="159"/>
                  </a:lnTo>
                  <a:lnTo>
                    <a:pt x="33" y="187"/>
                  </a:lnTo>
                  <a:lnTo>
                    <a:pt x="20" y="215"/>
                  </a:lnTo>
                  <a:lnTo>
                    <a:pt x="11" y="245"/>
                  </a:lnTo>
                  <a:lnTo>
                    <a:pt x="4" y="276"/>
                  </a:lnTo>
                  <a:lnTo>
                    <a:pt x="0" y="308"/>
                  </a:lnTo>
                  <a:lnTo>
                    <a:pt x="0" y="340"/>
                  </a:lnTo>
                  <a:lnTo>
                    <a:pt x="3" y="372"/>
                  </a:lnTo>
                  <a:lnTo>
                    <a:pt x="8" y="404"/>
                  </a:lnTo>
                  <a:lnTo>
                    <a:pt x="18" y="437"/>
                  </a:lnTo>
                  <a:lnTo>
                    <a:pt x="30" y="468"/>
                  </a:lnTo>
                  <a:lnTo>
                    <a:pt x="48" y="499"/>
                  </a:lnTo>
                  <a:lnTo>
                    <a:pt x="67" y="528"/>
                  </a:lnTo>
                  <a:lnTo>
                    <a:pt x="88" y="554"/>
                  </a:lnTo>
                  <a:lnTo>
                    <a:pt x="112" y="577"/>
                  </a:lnTo>
                  <a:lnTo>
                    <a:pt x="138" y="598"/>
                  </a:lnTo>
                  <a:lnTo>
                    <a:pt x="165" y="615"/>
                  </a:lnTo>
                  <a:lnTo>
                    <a:pt x="194" y="630"/>
                  </a:lnTo>
                  <a:lnTo>
                    <a:pt x="223" y="642"/>
                  </a:lnTo>
                  <a:lnTo>
                    <a:pt x="254" y="650"/>
                  </a:lnTo>
                  <a:lnTo>
                    <a:pt x="285" y="656"/>
                  </a:lnTo>
                  <a:lnTo>
                    <a:pt x="316" y="659"/>
                  </a:lnTo>
                  <a:lnTo>
                    <a:pt x="347" y="659"/>
                  </a:lnTo>
                  <a:lnTo>
                    <a:pt x="378" y="656"/>
                  </a:lnTo>
                  <a:lnTo>
                    <a:pt x="409" y="650"/>
                  </a:lnTo>
                  <a:lnTo>
                    <a:pt x="440" y="641"/>
                  </a:lnTo>
                  <a:lnTo>
                    <a:pt x="469" y="628"/>
                  </a:lnTo>
                  <a:lnTo>
                    <a:pt x="498" y="613"/>
                  </a:lnTo>
                  <a:close/>
                  <a:moveTo>
                    <a:pt x="450" y="535"/>
                  </a:moveTo>
                  <a:lnTo>
                    <a:pt x="432" y="544"/>
                  </a:lnTo>
                  <a:lnTo>
                    <a:pt x="414" y="552"/>
                  </a:lnTo>
                  <a:lnTo>
                    <a:pt x="394" y="558"/>
                  </a:lnTo>
                  <a:lnTo>
                    <a:pt x="374" y="563"/>
                  </a:lnTo>
                  <a:lnTo>
                    <a:pt x="352" y="567"/>
                  </a:lnTo>
                  <a:lnTo>
                    <a:pt x="330" y="569"/>
                  </a:lnTo>
                  <a:lnTo>
                    <a:pt x="307" y="569"/>
                  </a:lnTo>
                  <a:lnTo>
                    <a:pt x="285" y="567"/>
                  </a:lnTo>
                  <a:lnTo>
                    <a:pt x="262" y="562"/>
                  </a:lnTo>
                  <a:lnTo>
                    <a:pt x="239" y="555"/>
                  </a:lnTo>
                  <a:lnTo>
                    <a:pt x="217" y="546"/>
                  </a:lnTo>
                  <a:lnTo>
                    <a:pt x="195" y="535"/>
                  </a:lnTo>
                  <a:lnTo>
                    <a:pt x="174" y="520"/>
                  </a:lnTo>
                  <a:lnTo>
                    <a:pt x="155" y="501"/>
                  </a:lnTo>
                  <a:lnTo>
                    <a:pt x="136" y="480"/>
                  </a:lnTo>
                  <a:lnTo>
                    <a:pt x="120" y="455"/>
                  </a:lnTo>
                  <a:lnTo>
                    <a:pt x="106" y="430"/>
                  </a:lnTo>
                  <a:lnTo>
                    <a:pt x="96" y="403"/>
                  </a:lnTo>
                  <a:lnTo>
                    <a:pt x="89" y="378"/>
                  </a:lnTo>
                  <a:lnTo>
                    <a:pt x="86" y="353"/>
                  </a:lnTo>
                  <a:lnTo>
                    <a:pt x="86" y="328"/>
                  </a:lnTo>
                  <a:lnTo>
                    <a:pt x="87" y="304"/>
                  </a:lnTo>
                  <a:lnTo>
                    <a:pt x="91" y="281"/>
                  </a:lnTo>
                  <a:lnTo>
                    <a:pt x="98" y="258"/>
                  </a:lnTo>
                  <a:lnTo>
                    <a:pt x="108" y="237"/>
                  </a:lnTo>
                  <a:lnTo>
                    <a:pt x="118" y="217"/>
                  </a:lnTo>
                  <a:lnTo>
                    <a:pt x="131" y="198"/>
                  </a:lnTo>
                  <a:lnTo>
                    <a:pt x="144" y="181"/>
                  </a:lnTo>
                  <a:lnTo>
                    <a:pt x="159" y="165"/>
                  </a:lnTo>
                  <a:lnTo>
                    <a:pt x="174" y="150"/>
                  </a:lnTo>
                  <a:lnTo>
                    <a:pt x="191" y="137"/>
                  </a:lnTo>
                  <a:lnTo>
                    <a:pt x="207" y="126"/>
                  </a:lnTo>
                  <a:lnTo>
                    <a:pt x="224" y="116"/>
                  </a:lnTo>
                  <a:lnTo>
                    <a:pt x="242" y="108"/>
                  </a:lnTo>
                  <a:lnTo>
                    <a:pt x="263" y="101"/>
                  </a:lnTo>
                  <a:lnTo>
                    <a:pt x="284" y="97"/>
                  </a:lnTo>
                  <a:lnTo>
                    <a:pt x="306" y="92"/>
                  </a:lnTo>
                  <a:lnTo>
                    <a:pt x="328" y="91"/>
                  </a:lnTo>
                  <a:lnTo>
                    <a:pt x="351" y="91"/>
                  </a:lnTo>
                  <a:lnTo>
                    <a:pt x="374" y="92"/>
                  </a:lnTo>
                  <a:lnTo>
                    <a:pt x="397" y="97"/>
                  </a:lnTo>
                  <a:lnTo>
                    <a:pt x="420" y="104"/>
                  </a:lnTo>
                  <a:lnTo>
                    <a:pt x="442" y="113"/>
                  </a:lnTo>
                  <a:lnTo>
                    <a:pt x="464" y="126"/>
                  </a:lnTo>
                  <a:lnTo>
                    <a:pt x="484" y="139"/>
                  </a:lnTo>
                  <a:lnTo>
                    <a:pt x="504" y="158"/>
                  </a:lnTo>
                  <a:lnTo>
                    <a:pt x="522" y="179"/>
                  </a:lnTo>
                  <a:lnTo>
                    <a:pt x="538" y="204"/>
                  </a:lnTo>
                  <a:lnTo>
                    <a:pt x="552" y="229"/>
                  </a:lnTo>
                  <a:lnTo>
                    <a:pt x="563" y="255"/>
                  </a:lnTo>
                  <a:lnTo>
                    <a:pt x="569" y="280"/>
                  </a:lnTo>
                  <a:lnTo>
                    <a:pt x="573" y="304"/>
                  </a:lnTo>
                  <a:lnTo>
                    <a:pt x="573" y="328"/>
                  </a:lnTo>
                  <a:lnTo>
                    <a:pt x="572" y="353"/>
                  </a:lnTo>
                  <a:lnTo>
                    <a:pt x="567" y="376"/>
                  </a:lnTo>
                  <a:lnTo>
                    <a:pt x="560" y="397"/>
                  </a:lnTo>
                  <a:lnTo>
                    <a:pt x="552" y="419"/>
                  </a:lnTo>
                  <a:lnTo>
                    <a:pt x="542" y="440"/>
                  </a:lnTo>
                  <a:lnTo>
                    <a:pt x="529" y="460"/>
                  </a:lnTo>
                  <a:lnTo>
                    <a:pt x="515" y="477"/>
                  </a:lnTo>
                  <a:lnTo>
                    <a:pt x="500" y="494"/>
                  </a:lnTo>
                  <a:lnTo>
                    <a:pt x="484" y="509"/>
                  </a:lnTo>
                  <a:lnTo>
                    <a:pt x="467" y="523"/>
                  </a:lnTo>
                  <a:lnTo>
                    <a:pt x="450" y="53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29" name="Freeform 22"/>
            <p:cNvSpPr>
              <a:spLocks noChangeAspect="1" noEditPoints="1"/>
            </p:cNvSpPr>
            <p:nvPr/>
          </p:nvSpPr>
          <p:spPr bwMode="auto">
            <a:xfrm>
              <a:off x="153" y="726"/>
              <a:ext cx="56" cy="59"/>
            </a:xfrm>
            <a:custGeom>
              <a:avLst/>
              <a:gdLst>
                <a:gd name="T0" fmla="*/ 619 w 766"/>
                <a:gd name="T1" fmla="*/ 379 h 780"/>
                <a:gd name="T2" fmla="*/ 446 w 766"/>
                <a:gd name="T3" fmla="*/ 106 h 780"/>
                <a:gd name="T4" fmla="*/ 441 w 766"/>
                <a:gd name="T5" fmla="*/ 403 h 780"/>
                <a:gd name="T6" fmla="*/ 524 w 766"/>
                <a:gd name="T7" fmla="*/ 483 h 780"/>
                <a:gd name="T8" fmla="*/ 553 w 766"/>
                <a:gd name="T9" fmla="*/ 509 h 780"/>
                <a:gd name="T10" fmla="*/ 595 w 766"/>
                <a:gd name="T11" fmla="*/ 537 h 780"/>
                <a:gd name="T12" fmla="*/ 602 w 766"/>
                <a:gd name="T13" fmla="*/ 551 h 780"/>
                <a:gd name="T14" fmla="*/ 600 w 766"/>
                <a:gd name="T15" fmla="*/ 573 h 780"/>
                <a:gd name="T16" fmla="*/ 587 w 766"/>
                <a:gd name="T17" fmla="*/ 589 h 780"/>
                <a:gd name="T18" fmla="*/ 556 w 766"/>
                <a:gd name="T19" fmla="*/ 591 h 780"/>
                <a:gd name="T20" fmla="*/ 526 w 766"/>
                <a:gd name="T21" fmla="*/ 584 h 780"/>
                <a:gd name="T22" fmla="*/ 515 w 766"/>
                <a:gd name="T23" fmla="*/ 573 h 780"/>
                <a:gd name="T24" fmla="*/ 504 w 766"/>
                <a:gd name="T25" fmla="*/ 552 h 780"/>
                <a:gd name="T26" fmla="*/ 495 w 766"/>
                <a:gd name="T27" fmla="*/ 538 h 780"/>
                <a:gd name="T28" fmla="*/ 397 w 766"/>
                <a:gd name="T29" fmla="*/ 486 h 780"/>
                <a:gd name="T30" fmla="*/ 386 w 766"/>
                <a:gd name="T31" fmla="*/ 536 h 780"/>
                <a:gd name="T32" fmla="*/ 387 w 766"/>
                <a:gd name="T33" fmla="*/ 600 h 780"/>
                <a:gd name="T34" fmla="*/ 389 w 766"/>
                <a:gd name="T35" fmla="*/ 656 h 780"/>
                <a:gd name="T36" fmla="*/ 396 w 766"/>
                <a:gd name="T37" fmla="*/ 675 h 780"/>
                <a:gd name="T38" fmla="*/ 407 w 766"/>
                <a:gd name="T39" fmla="*/ 684 h 780"/>
                <a:gd name="T40" fmla="*/ 427 w 766"/>
                <a:gd name="T41" fmla="*/ 686 h 780"/>
                <a:gd name="T42" fmla="*/ 453 w 766"/>
                <a:gd name="T43" fmla="*/ 674 h 780"/>
                <a:gd name="T44" fmla="*/ 493 w 766"/>
                <a:gd name="T45" fmla="*/ 727 h 780"/>
                <a:gd name="T46" fmla="*/ 485 w 766"/>
                <a:gd name="T47" fmla="*/ 744 h 780"/>
                <a:gd name="T48" fmla="*/ 465 w 766"/>
                <a:gd name="T49" fmla="*/ 763 h 780"/>
                <a:gd name="T50" fmla="*/ 427 w 766"/>
                <a:gd name="T51" fmla="*/ 778 h 780"/>
                <a:gd name="T52" fmla="*/ 386 w 766"/>
                <a:gd name="T53" fmla="*/ 778 h 780"/>
                <a:gd name="T54" fmla="*/ 362 w 766"/>
                <a:gd name="T55" fmla="*/ 762 h 780"/>
                <a:gd name="T56" fmla="*/ 343 w 766"/>
                <a:gd name="T57" fmla="*/ 734 h 780"/>
                <a:gd name="T58" fmla="*/ 331 w 766"/>
                <a:gd name="T59" fmla="*/ 698 h 780"/>
                <a:gd name="T60" fmla="*/ 318 w 766"/>
                <a:gd name="T61" fmla="*/ 636 h 780"/>
                <a:gd name="T62" fmla="*/ 313 w 766"/>
                <a:gd name="T63" fmla="*/ 555 h 780"/>
                <a:gd name="T64" fmla="*/ 321 w 766"/>
                <a:gd name="T65" fmla="*/ 490 h 780"/>
                <a:gd name="T66" fmla="*/ 342 w 766"/>
                <a:gd name="T67" fmla="*/ 433 h 780"/>
                <a:gd name="T68" fmla="*/ 242 w 766"/>
                <a:gd name="T69" fmla="*/ 311 h 780"/>
                <a:gd name="T70" fmla="*/ 256 w 766"/>
                <a:gd name="T71" fmla="*/ 447 h 780"/>
                <a:gd name="T72" fmla="*/ 0 w 766"/>
                <a:gd name="T73" fmla="*/ 462 h 780"/>
                <a:gd name="T74" fmla="*/ 67 w 766"/>
                <a:gd name="T75" fmla="*/ 374 h 780"/>
                <a:gd name="T76" fmla="*/ 537 w 766"/>
                <a:gd name="T77" fmla="*/ 106 h 780"/>
                <a:gd name="T78" fmla="*/ 674 w 766"/>
                <a:gd name="T79" fmla="*/ 232 h 780"/>
                <a:gd name="T80" fmla="*/ 757 w 766"/>
                <a:gd name="T81" fmla="*/ 325 h 780"/>
                <a:gd name="T82" fmla="*/ 638 w 766"/>
                <a:gd name="T83" fmla="*/ 478 h 780"/>
                <a:gd name="T84" fmla="*/ 463 w 766"/>
                <a:gd name="T85" fmla="*/ 376 h 780"/>
                <a:gd name="T86" fmla="*/ 286 w 766"/>
                <a:gd name="T87" fmla="*/ 260 h 780"/>
                <a:gd name="T88" fmla="*/ 432 w 766"/>
                <a:gd name="T89" fmla="*/ 293 h 780"/>
                <a:gd name="T90" fmla="*/ 286 w 766"/>
                <a:gd name="T91" fmla="*/ 260 h 7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66"/>
                <a:gd name="T139" fmla="*/ 0 h 780"/>
                <a:gd name="T140" fmla="*/ 766 w 766"/>
                <a:gd name="T141" fmla="*/ 780 h 7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66" h="780">
                  <a:moveTo>
                    <a:pt x="389" y="161"/>
                  </a:moveTo>
                  <a:lnTo>
                    <a:pt x="619" y="379"/>
                  </a:lnTo>
                  <a:lnTo>
                    <a:pt x="675" y="317"/>
                  </a:lnTo>
                  <a:lnTo>
                    <a:pt x="446" y="106"/>
                  </a:lnTo>
                  <a:lnTo>
                    <a:pt x="389" y="161"/>
                  </a:lnTo>
                  <a:close/>
                  <a:moveTo>
                    <a:pt x="441" y="403"/>
                  </a:moveTo>
                  <a:lnTo>
                    <a:pt x="496" y="455"/>
                  </a:lnTo>
                  <a:lnTo>
                    <a:pt x="524" y="483"/>
                  </a:lnTo>
                  <a:lnTo>
                    <a:pt x="538" y="498"/>
                  </a:lnTo>
                  <a:lnTo>
                    <a:pt x="553" y="509"/>
                  </a:lnTo>
                  <a:lnTo>
                    <a:pt x="589" y="531"/>
                  </a:lnTo>
                  <a:lnTo>
                    <a:pt x="595" y="537"/>
                  </a:lnTo>
                  <a:lnTo>
                    <a:pt x="600" y="544"/>
                  </a:lnTo>
                  <a:lnTo>
                    <a:pt x="602" y="551"/>
                  </a:lnTo>
                  <a:lnTo>
                    <a:pt x="604" y="559"/>
                  </a:lnTo>
                  <a:lnTo>
                    <a:pt x="600" y="573"/>
                  </a:lnTo>
                  <a:lnTo>
                    <a:pt x="595" y="583"/>
                  </a:lnTo>
                  <a:lnTo>
                    <a:pt x="587" y="589"/>
                  </a:lnTo>
                  <a:lnTo>
                    <a:pt x="574" y="591"/>
                  </a:lnTo>
                  <a:lnTo>
                    <a:pt x="556" y="591"/>
                  </a:lnTo>
                  <a:lnTo>
                    <a:pt x="536" y="588"/>
                  </a:lnTo>
                  <a:lnTo>
                    <a:pt x="526" y="584"/>
                  </a:lnTo>
                  <a:lnTo>
                    <a:pt x="519" y="578"/>
                  </a:lnTo>
                  <a:lnTo>
                    <a:pt x="515" y="573"/>
                  </a:lnTo>
                  <a:lnTo>
                    <a:pt x="511" y="566"/>
                  </a:lnTo>
                  <a:lnTo>
                    <a:pt x="504" y="552"/>
                  </a:lnTo>
                  <a:lnTo>
                    <a:pt x="501" y="544"/>
                  </a:lnTo>
                  <a:lnTo>
                    <a:pt x="495" y="538"/>
                  </a:lnTo>
                  <a:lnTo>
                    <a:pt x="409" y="459"/>
                  </a:lnTo>
                  <a:lnTo>
                    <a:pt x="397" y="486"/>
                  </a:lnTo>
                  <a:lnTo>
                    <a:pt x="390" y="512"/>
                  </a:lnTo>
                  <a:lnTo>
                    <a:pt x="386" y="536"/>
                  </a:lnTo>
                  <a:lnTo>
                    <a:pt x="385" y="558"/>
                  </a:lnTo>
                  <a:lnTo>
                    <a:pt x="387" y="600"/>
                  </a:lnTo>
                  <a:lnTo>
                    <a:pt x="389" y="642"/>
                  </a:lnTo>
                  <a:lnTo>
                    <a:pt x="389" y="656"/>
                  </a:lnTo>
                  <a:lnTo>
                    <a:pt x="392" y="667"/>
                  </a:lnTo>
                  <a:lnTo>
                    <a:pt x="396" y="675"/>
                  </a:lnTo>
                  <a:lnTo>
                    <a:pt x="401" y="681"/>
                  </a:lnTo>
                  <a:lnTo>
                    <a:pt x="407" y="684"/>
                  </a:lnTo>
                  <a:lnTo>
                    <a:pt x="412" y="687"/>
                  </a:lnTo>
                  <a:lnTo>
                    <a:pt x="427" y="686"/>
                  </a:lnTo>
                  <a:lnTo>
                    <a:pt x="441" y="680"/>
                  </a:lnTo>
                  <a:lnTo>
                    <a:pt x="453" y="674"/>
                  </a:lnTo>
                  <a:lnTo>
                    <a:pt x="465" y="666"/>
                  </a:lnTo>
                  <a:lnTo>
                    <a:pt x="493" y="727"/>
                  </a:lnTo>
                  <a:lnTo>
                    <a:pt x="490" y="735"/>
                  </a:lnTo>
                  <a:lnTo>
                    <a:pt x="485" y="744"/>
                  </a:lnTo>
                  <a:lnTo>
                    <a:pt x="477" y="753"/>
                  </a:lnTo>
                  <a:lnTo>
                    <a:pt x="465" y="763"/>
                  </a:lnTo>
                  <a:lnTo>
                    <a:pt x="449" y="772"/>
                  </a:lnTo>
                  <a:lnTo>
                    <a:pt x="427" y="778"/>
                  </a:lnTo>
                  <a:lnTo>
                    <a:pt x="401" y="780"/>
                  </a:lnTo>
                  <a:lnTo>
                    <a:pt x="386" y="778"/>
                  </a:lnTo>
                  <a:lnTo>
                    <a:pt x="373" y="772"/>
                  </a:lnTo>
                  <a:lnTo>
                    <a:pt x="362" y="762"/>
                  </a:lnTo>
                  <a:lnTo>
                    <a:pt x="352" y="750"/>
                  </a:lnTo>
                  <a:lnTo>
                    <a:pt x="343" y="734"/>
                  </a:lnTo>
                  <a:lnTo>
                    <a:pt x="336" y="718"/>
                  </a:lnTo>
                  <a:lnTo>
                    <a:pt x="331" y="698"/>
                  </a:lnTo>
                  <a:lnTo>
                    <a:pt x="325" y="679"/>
                  </a:lnTo>
                  <a:lnTo>
                    <a:pt x="318" y="636"/>
                  </a:lnTo>
                  <a:lnTo>
                    <a:pt x="314" y="593"/>
                  </a:lnTo>
                  <a:lnTo>
                    <a:pt x="313" y="555"/>
                  </a:lnTo>
                  <a:lnTo>
                    <a:pt x="316" y="523"/>
                  </a:lnTo>
                  <a:lnTo>
                    <a:pt x="321" y="490"/>
                  </a:lnTo>
                  <a:lnTo>
                    <a:pt x="331" y="460"/>
                  </a:lnTo>
                  <a:lnTo>
                    <a:pt x="342" y="433"/>
                  </a:lnTo>
                  <a:lnTo>
                    <a:pt x="355" y="411"/>
                  </a:lnTo>
                  <a:lnTo>
                    <a:pt x="242" y="311"/>
                  </a:lnTo>
                  <a:lnTo>
                    <a:pt x="147" y="417"/>
                  </a:lnTo>
                  <a:lnTo>
                    <a:pt x="256" y="447"/>
                  </a:lnTo>
                  <a:lnTo>
                    <a:pt x="228" y="512"/>
                  </a:lnTo>
                  <a:lnTo>
                    <a:pt x="0" y="462"/>
                  </a:lnTo>
                  <a:lnTo>
                    <a:pt x="22" y="386"/>
                  </a:lnTo>
                  <a:lnTo>
                    <a:pt x="67" y="374"/>
                  </a:lnTo>
                  <a:lnTo>
                    <a:pt x="415" y="0"/>
                  </a:lnTo>
                  <a:lnTo>
                    <a:pt x="537" y="106"/>
                  </a:lnTo>
                  <a:lnTo>
                    <a:pt x="633" y="192"/>
                  </a:lnTo>
                  <a:lnTo>
                    <a:pt x="674" y="232"/>
                  </a:lnTo>
                  <a:lnTo>
                    <a:pt x="704" y="263"/>
                  </a:lnTo>
                  <a:lnTo>
                    <a:pt x="757" y="325"/>
                  </a:lnTo>
                  <a:lnTo>
                    <a:pt x="766" y="336"/>
                  </a:lnTo>
                  <a:lnTo>
                    <a:pt x="638" y="478"/>
                  </a:lnTo>
                  <a:lnTo>
                    <a:pt x="490" y="344"/>
                  </a:lnTo>
                  <a:lnTo>
                    <a:pt x="463" y="376"/>
                  </a:lnTo>
                  <a:lnTo>
                    <a:pt x="441" y="403"/>
                  </a:lnTo>
                  <a:close/>
                  <a:moveTo>
                    <a:pt x="286" y="260"/>
                  </a:moveTo>
                  <a:lnTo>
                    <a:pt x="389" y="356"/>
                  </a:lnTo>
                  <a:lnTo>
                    <a:pt x="432" y="293"/>
                  </a:lnTo>
                  <a:lnTo>
                    <a:pt x="334" y="205"/>
                  </a:lnTo>
                  <a:lnTo>
                    <a:pt x="286" y="26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0" name="Freeform 23"/>
            <p:cNvSpPr>
              <a:spLocks noChangeAspect="1" noEditPoints="1"/>
            </p:cNvSpPr>
            <p:nvPr/>
          </p:nvSpPr>
          <p:spPr bwMode="auto">
            <a:xfrm>
              <a:off x="386" y="845"/>
              <a:ext cx="14" cy="15"/>
            </a:xfrm>
            <a:custGeom>
              <a:avLst/>
              <a:gdLst>
                <a:gd name="T0" fmla="*/ 37 w 194"/>
                <a:gd name="T1" fmla="*/ 109 h 193"/>
                <a:gd name="T2" fmla="*/ 46 w 194"/>
                <a:gd name="T3" fmla="*/ 131 h 193"/>
                <a:gd name="T4" fmla="*/ 62 w 194"/>
                <a:gd name="T5" fmla="*/ 148 h 193"/>
                <a:gd name="T6" fmla="*/ 84 w 194"/>
                <a:gd name="T7" fmla="*/ 158 h 193"/>
                <a:gd name="T8" fmla="*/ 110 w 194"/>
                <a:gd name="T9" fmla="*/ 158 h 193"/>
                <a:gd name="T10" fmla="*/ 132 w 194"/>
                <a:gd name="T11" fmla="*/ 148 h 193"/>
                <a:gd name="T12" fmla="*/ 148 w 194"/>
                <a:gd name="T13" fmla="*/ 131 h 193"/>
                <a:gd name="T14" fmla="*/ 157 w 194"/>
                <a:gd name="T15" fmla="*/ 109 h 193"/>
                <a:gd name="T16" fmla="*/ 157 w 194"/>
                <a:gd name="T17" fmla="*/ 85 h 193"/>
                <a:gd name="T18" fmla="*/ 148 w 194"/>
                <a:gd name="T19" fmla="*/ 63 h 193"/>
                <a:gd name="T20" fmla="*/ 132 w 194"/>
                <a:gd name="T21" fmla="*/ 46 h 193"/>
                <a:gd name="T22" fmla="*/ 110 w 194"/>
                <a:gd name="T23" fmla="*/ 37 h 193"/>
                <a:gd name="T24" fmla="*/ 84 w 194"/>
                <a:gd name="T25" fmla="*/ 37 h 193"/>
                <a:gd name="T26" fmla="*/ 62 w 194"/>
                <a:gd name="T27" fmla="*/ 46 h 193"/>
                <a:gd name="T28" fmla="*/ 46 w 194"/>
                <a:gd name="T29" fmla="*/ 63 h 193"/>
                <a:gd name="T30" fmla="*/ 37 w 194"/>
                <a:gd name="T31" fmla="*/ 85 h 193"/>
                <a:gd name="T32" fmla="*/ 0 w 194"/>
                <a:gd name="T33" fmla="*/ 97 h 193"/>
                <a:gd name="T34" fmla="*/ 8 w 194"/>
                <a:gd name="T35" fmla="*/ 60 h 193"/>
                <a:gd name="T36" fmla="*/ 29 w 194"/>
                <a:gd name="T37" fmla="*/ 29 h 193"/>
                <a:gd name="T38" fmla="*/ 59 w 194"/>
                <a:gd name="T39" fmla="*/ 8 h 193"/>
                <a:gd name="T40" fmla="*/ 97 w 194"/>
                <a:gd name="T41" fmla="*/ 0 h 193"/>
                <a:gd name="T42" fmla="*/ 135 w 194"/>
                <a:gd name="T43" fmla="*/ 8 h 193"/>
                <a:gd name="T44" fmla="*/ 165 w 194"/>
                <a:gd name="T45" fmla="*/ 29 h 193"/>
                <a:gd name="T46" fmla="*/ 187 w 194"/>
                <a:gd name="T47" fmla="*/ 60 h 193"/>
                <a:gd name="T48" fmla="*/ 194 w 194"/>
                <a:gd name="T49" fmla="*/ 97 h 193"/>
                <a:gd name="T50" fmla="*/ 187 w 194"/>
                <a:gd name="T51" fmla="*/ 135 h 193"/>
                <a:gd name="T52" fmla="*/ 165 w 194"/>
                <a:gd name="T53" fmla="*/ 166 h 193"/>
                <a:gd name="T54" fmla="*/ 135 w 194"/>
                <a:gd name="T55" fmla="*/ 186 h 193"/>
                <a:gd name="T56" fmla="*/ 97 w 194"/>
                <a:gd name="T57" fmla="*/ 193 h 193"/>
                <a:gd name="T58" fmla="*/ 59 w 194"/>
                <a:gd name="T59" fmla="*/ 186 h 193"/>
                <a:gd name="T60" fmla="*/ 29 w 194"/>
                <a:gd name="T61" fmla="*/ 166 h 193"/>
                <a:gd name="T62" fmla="*/ 8 w 194"/>
                <a:gd name="T63" fmla="*/ 135 h 193"/>
                <a:gd name="T64" fmla="*/ 0 w 194"/>
                <a:gd name="T65" fmla="*/ 97 h 1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4"/>
                <a:gd name="T100" fmla="*/ 0 h 193"/>
                <a:gd name="T101" fmla="*/ 194 w 194"/>
                <a:gd name="T102" fmla="*/ 193 h 19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4" h="193">
                  <a:moveTo>
                    <a:pt x="36" y="97"/>
                  </a:moveTo>
                  <a:lnTo>
                    <a:pt x="37" y="109"/>
                  </a:lnTo>
                  <a:lnTo>
                    <a:pt x="41" y="121"/>
                  </a:lnTo>
                  <a:lnTo>
                    <a:pt x="46" y="131"/>
                  </a:lnTo>
                  <a:lnTo>
                    <a:pt x="53" y="140"/>
                  </a:lnTo>
                  <a:lnTo>
                    <a:pt x="62" y="148"/>
                  </a:lnTo>
                  <a:lnTo>
                    <a:pt x="73" y="153"/>
                  </a:lnTo>
                  <a:lnTo>
                    <a:pt x="84" y="158"/>
                  </a:lnTo>
                  <a:lnTo>
                    <a:pt x="97" y="159"/>
                  </a:lnTo>
                  <a:lnTo>
                    <a:pt x="110" y="158"/>
                  </a:lnTo>
                  <a:lnTo>
                    <a:pt x="121" y="153"/>
                  </a:lnTo>
                  <a:lnTo>
                    <a:pt x="132" y="148"/>
                  </a:lnTo>
                  <a:lnTo>
                    <a:pt x="141" y="140"/>
                  </a:lnTo>
                  <a:lnTo>
                    <a:pt x="148" y="131"/>
                  </a:lnTo>
                  <a:lnTo>
                    <a:pt x="153" y="121"/>
                  </a:lnTo>
                  <a:lnTo>
                    <a:pt x="157" y="109"/>
                  </a:lnTo>
                  <a:lnTo>
                    <a:pt x="158" y="97"/>
                  </a:lnTo>
                  <a:lnTo>
                    <a:pt x="157" y="85"/>
                  </a:lnTo>
                  <a:lnTo>
                    <a:pt x="153" y="73"/>
                  </a:lnTo>
                  <a:lnTo>
                    <a:pt x="148" y="63"/>
                  </a:lnTo>
                  <a:lnTo>
                    <a:pt x="141" y="54"/>
                  </a:lnTo>
                  <a:lnTo>
                    <a:pt x="132" y="46"/>
                  </a:lnTo>
                  <a:lnTo>
                    <a:pt x="121" y="40"/>
                  </a:lnTo>
                  <a:lnTo>
                    <a:pt x="110" y="37"/>
                  </a:lnTo>
                  <a:lnTo>
                    <a:pt x="97" y="35"/>
                  </a:lnTo>
                  <a:lnTo>
                    <a:pt x="84" y="37"/>
                  </a:lnTo>
                  <a:lnTo>
                    <a:pt x="73" y="40"/>
                  </a:lnTo>
                  <a:lnTo>
                    <a:pt x="62" y="46"/>
                  </a:lnTo>
                  <a:lnTo>
                    <a:pt x="53" y="54"/>
                  </a:lnTo>
                  <a:lnTo>
                    <a:pt x="46" y="63"/>
                  </a:lnTo>
                  <a:lnTo>
                    <a:pt x="41" y="73"/>
                  </a:lnTo>
                  <a:lnTo>
                    <a:pt x="37" y="85"/>
                  </a:lnTo>
                  <a:lnTo>
                    <a:pt x="36" y="97"/>
                  </a:lnTo>
                  <a:close/>
                  <a:moveTo>
                    <a:pt x="0" y="97"/>
                  </a:moveTo>
                  <a:lnTo>
                    <a:pt x="3" y="77"/>
                  </a:lnTo>
                  <a:lnTo>
                    <a:pt x="8" y="60"/>
                  </a:lnTo>
                  <a:lnTo>
                    <a:pt x="16" y="42"/>
                  </a:lnTo>
                  <a:lnTo>
                    <a:pt x="29" y="29"/>
                  </a:lnTo>
                  <a:lnTo>
                    <a:pt x="43" y="17"/>
                  </a:lnTo>
                  <a:lnTo>
                    <a:pt x="59" y="8"/>
                  </a:lnTo>
                  <a:lnTo>
                    <a:pt x="77" y="2"/>
                  </a:lnTo>
                  <a:lnTo>
                    <a:pt x="97" y="0"/>
                  </a:lnTo>
                  <a:lnTo>
                    <a:pt x="117" y="2"/>
                  </a:lnTo>
                  <a:lnTo>
                    <a:pt x="135" y="8"/>
                  </a:lnTo>
                  <a:lnTo>
                    <a:pt x="151" y="17"/>
                  </a:lnTo>
                  <a:lnTo>
                    <a:pt x="165" y="29"/>
                  </a:lnTo>
                  <a:lnTo>
                    <a:pt x="178" y="42"/>
                  </a:lnTo>
                  <a:lnTo>
                    <a:pt x="187" y="60"/>
                  </a:lnTo>
                  <a:lnTo>
                    <a:pt x="191" y="77"/>
                  </a:lnTo>
                  <a:lnTo>
                    <a:pt x="194" y="97"/>
                  </a:lnTo>
                  <a:lnTo>
                    <a:pt x="191" y="116"/>
                  </a:lnTo>
                  <a:lnTo>
                    <a:pt x="187" y="135"/>
                  </a:lnTo>
                  <a:lnTo>
                    <a:pt x="178" y="151"/>
                  </a:lnTo>
                  <a:lnTo>
                    <a:pt x="165" y="166"/>
                  </a:lnTo>
                  <a:lnTo>
                    <a:pt x="151" y="177"/>
                  </a:lnTo>
                  <a:lnTo>
                    <a:pt x="135" y="186"/>
                  </a:lnTo>
                  <a:lnTo>
                    <a:pt x="117" y="192"/>
                  </a:lnTo>
                  <a:lnTo>
                    <a:pt x="97" y="193"/>
                  </a:lnTo>
                  <a:lnTo>
                    <a:pt x="77" y="192"/>
                  </a:lnTo>
                  <a:lnTo>
                    <a:pt x="59" y="186"/>
                  </a:lnTo>
                  <a:lnTo>
                    <a:pt x="43" y="177"/>
                  </a:lnTo>
                  <a:lnTo>
                    <a:pt x="29" y="166"/>
                  </a:lnTo>
                  <a:lnTo>
                    <a:pt x="16" y="151"/>
                  </a:lnTo>
                  <a:lnTo>
                    <a:pt x="8" y="135"/>
                  </a:lnTo>
                  <a:lnTo>
                    <a:pt x="3" y="116"/>
                  </a:lnTo>
                  <a:lnTo>
                    <a:pt x="0" y="9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1" name="Freeform 24"/>
            <p:cNvSpPr>
              <a:spLocks noChangeAspect="1" noEditPoints="1"/>
            </p:cNvSpPr>
            <p:nvPr/>
          </p:nvSpPr>
          <p:spPr bwMode="auto">
            <a:xfrm>
              <a:off x="437" y="846"/>
              <a:ext cx="25" cy="41"/>
            </a:xfrm>
            <a:custGeom>
              <a:avLst/>
              <a:gdLst>
                <a:gd name="T0" fmla="*/ 83 w 353"/>
                <a:gd name="T1" fmla="*/ 242 h 533"/>
                <a:gd name="T2" fmla="*/ 121 w 353"/>
                <a:gd name="T3" fmla="*/ 244 h 533"/>
                <a:gd name="T4" fmla="*/ 172 w 353"/>
                <a:gd name="T5" fmla="*/ 236 h 533"/>
                <a:gd name="T6" fmla="*/ 212 w 353"/>
                <a:gd name="T7" fmla="*/ 217 h 533"/>
                <a:gd name="T8" fmla="*/ 213 w 353"/>
                <a:gd name="T9" fmla="*/ 183 h 533"/>
                <a:gd name="T10" fmla="*/ 190 w 353"/>
                <a:gd name="T11" fmla="*/ 146 h 533"/>
                <a:gd name="T12" fmla="*/ 167 w 353"/>
                <a:gd name="T13" fmla="*/ 126 h 533"/>
                <a:gd name="T14" fmla="*/ 144 w 353"/>
                <a:gd name="T15" fmla="*/ 117 h 533"/>
                <a:gd name="T16" fmla="*/ 120 w 353"/>
                <a:gd name="T17" fmla="*/ 117 h 533"/>
                <a:gd name="T18" fmla="*/ 102 w 353"/>
                <a:gd name="T19" fmla="*/ 125 h 533"/>
                <a:gd name="T20" fmla="*/ 88 w 353"/>
                <a:gd name="T21" fmla="*/ 142 h 533"/>
                <a:gd name="T22" fmla="*/ 75 w 353"/>
                <a:gd name="T23" fmla="*/ 176 h 533"/>
                <a:gd name="T24" fmla="*/ 69 w 353"/>
                <a:gd name="T25" fmla="*/ 220 h 533"/>
                <a:gd name="T26" fmla="*/ 36 w 353"/>
                <a:gd name="T27" fmla="*/ 502 h 533"/>
                <a:gd name="T28" fmla="*/ 25 w 353"/>
                <a:gd name="T29" fmla="*/ 496 h 533"/>
                <a:gd name="T30" fmla="*/ 27 w 353"/>
                <a:gd name="T31" fmla="*/ 490 h 533"/>
                <a:gd name="T32" fmla="*/ 36 w 353"/>
                <a:gd name="T33" fmla="*/ 487 h 533"/>
                <a:gd name="T34" fmla="*/ 57 w 353"/>
                <a:gd name="T35" fmla="*/ 488 h 533"/>
                <a:gd name="T36" fmla="*/ 88 w 353"/>
                <a:gd name="T37" fmla="*/ 489 h 533"/>
                <a:gd name="T38" fmla="*/ 165 w 353"/>
                <a:gd name="T39" fmla="*/ 471 h 533"/>
                <a:gd name="T40" fmla="*/ 216 w 353"/>
                <a:gd name="T41" fmla="*/ 445 h 533"/>
                <a:gd name="T42" fmla="*/ 240 w 353"/>
                <a:gd name="T43" fmla="*/ 422 h 533"/>
                <a:gd name="T44" fmla="*/ 255 w 353"/>
                <a:gd name="T45" fmla="*/ 396 h 533"/>
                <a:gd name="T46" fmla="*/ 262 w 353"/>
                <a:gd name="T47" fmla="*/ 369 h 533"/>
                <a:gd name="T48" fmla="*/ 260 w 353"/>
                <a:gd name="T49" fmla="*/ 328 h 533"/>
                <a:gd name="T50" fmla="*/ 248 w 353"/>
                <a:gd name="T51" fmla="*/ 277 h 533"/>
                <a:gd name="T52" fmla="*/ 201 w 353"/>
                <a:gd name="T53" fmla="*/ 295 h 533"/>
                <a:gd name="T54" fmla="*/ 130 w 353"/>
                <a:gd name="T55" fmla="*/ 312 h 533"/>
                <a:gd name="T56" fmla="*/ 50 w 353"/>
                <a:gd name="T57" fmla="*/ 321 h 533"/>
                <a:gd name="T58" fmla="*/ 9 w 353"/>
                <a:gd name="T59" fmla="*/ 318 h 533"/>
                <a:gd name="T60" fmla="*/ 1 w 353"/>
                <a:gd name="T61" fmla="*/ 269 h 533"/>
                <a:gd name="T62" fmla="*/ 1 w 353"/>
                <a:gd name="T63" fmla="*/ 216 h 533"/>
                <a:gd name="T64" fmla="*/ 8 w 353"/>
                <a:gd name="T65" fmla="*/ 163 h 533"/>
                <a:gd name="T66" fmla="*/ 21 w 353"/>
                <a:gd name="T67" fmla="*/ 112 h 533"/>
                <a:gd name="T68" fmla="*/ 42 w 353"/>
                <a:gd name="T69" fmla="*/ 68 h 533"/>
                <a:gd name="T70" fmla="*/ 68 w 353"/>
                <a:gd name="T71" fmla="*/ 32 h 533"/>
                <a:gd name="T72" fmla="*/ 102 w 353"/>
                <a:gd name="T73" fmla="*/ 9 h 533"/>
                <a:gd name="T74" fmla="*/ 140 w 353"/>
                <a:gd name="T75" fmla="*/ 0 h 533"/>
                <a:gd name="T76" fmla="*/ 180 w 353"/>
                <a:gd name="T77" fmla="*/ 8 h 533"/>
                <a:gd name="T78" fmla="*/ 219 w 353"/>
                <a:gd name="T79" fmla="*/ 31 h 533"/>
                <a:gd name="T80" fmla="*/ 255 w 353"/>
                <a:gd name="T81" fmla="*/ 64 h 533"/>
                <a:gd name="T82" fmla="*/ 287 w 353"/>
                <a:gd name="T83" fmla="*/ 108 h 533"/>
                <a:gd name="T84" fmla="*/ 313 w 353"/>
                <a:gd name="T85" fmla="*/ 159 h 533"/>
                <a:gd name="T86" fmla="*/ 334 w 353"/>
                <a:gd name="T87" fmla="*/ 213 h 533"/>
                <a:gd name="T88" fmla="*/ 348 w 353"/>
                <a:gd name="T89" fmla="*/ 269 h 533"/>
                <a:gd name="T90" fmla="*/ 353 w 353"/>
                <a:gd name="T91" fmla="*/ 324 h 533"/>
                <a:gd name="T92" fmla="*/ 346 w 353"/>
                <a:gd name="T93" fmla="*/ 375 h 533"/>
                <a:gd name="T94" fmla="*/ 327 w 353"/>
                <a:gd name="T95" fmla="*/ 418 h 533"/>
                <a:gd name="T96" fmla="*/ 300 w 353"/>
                <a:gd name="T97" fmla="*/ 455 h 533"/>
                <a:gd name="T98" fmla="*/ 267 w 353"/>
                <a:gd name="T99" fmla="*/ 483 h 533"/>
                <a:gd name="T100" fmla="*/ 233 w 353"/>
                <a:gd name="T101" fmla="*/ 505 h 533"/>
                <a:gd name="T102" fmla="*/ 172 w 353"/>
                <a:gd name="T103" fmla="*/ 530 h 533"/>
                <a:gd name="T104" fmla="*/ 135 w 353"/>
                <a:gd name="T105" fmla="*/ 532 h 533"/>
                <a:gd name="T106" fmla="*/ 85 w 353"/>
                <a:gd name="T107" fmla="*/ 520 h 5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53"/>
                <a:gd name="T163" fmla="*/ 0 h 533"/>
                <a:gd name="T164" fmla="*/ 353 w 353"/>
                <a:gd name="T165" fmla="*/ 533 h 5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53" h="533">
                  <a:moveTo>
                    <a:pt x="68" y="239"/>
                  </a:moveTo>
                  <a:lnTo>
                    <a:pt x="83" y="242"/>
                  </a:lnTo>
                  <a:lnTo>
                    <a:pt x="100" y="244"/>
                  </a:lnTo>
                  <a:lnTo>
                    <a:pt x="121" y="244"/>
                  </a:lnTo>
                  <a:lnTo>
                    <a:pt x="146" y="242"/>
                  </a:lnTo>
                  <a:lnTo>
                    <a:pt x="172" y="236"/>
                  </a:lnTo>
                  <a:lnTo>
                    <a:pt x="198" y="225"/>
                  </a:lnTo>
                  <a:lnTo>
                    <a:pt x="212" y="217"/>
                  </a:lnTo>
                  <a:lnTo>
                    <a:pt x="225" y="208"/>
                  </a:lnTo>
                  <a:lnTo>
                    <a:pt x="213" y="183"/>
                  </a:lnTo>
                  <a:lnTo>
                    <a:pt x="202" y="162"/>
                  </a:lnTo>
                  <a:lnTo>
                    <a:pt x="190" y="146"/>
                  </a:lnTo>
                  <a:lnTo>
                    <a:pt x="179" y="134"/>
                  </a:lnTo>
                  <a:lnTo>
                    <a:pt x="167" y="126"/>
                  </a:lnTo>
                  <a:lnTo>
                    <a:pt x="156" y="121"/>
                  </a:lnTo>
                  <a:lnTo>
                    <a:pt x="144" y="117"/>
                  </a:lnTo>
                  <a:lnTo>
                    <a:pt x="133" y="116"/>
                  </a:lnTo>
                  <a:lnTo>
                    <a:pt x="120" y="117"/>
                  </a:lnTo>
                  <a:lnTo>
                    <a:pt x="111" y="119"/>
                  </a:lnTo>
                  <a:lnTo>
                    <a:pt x="102" y="125"/>
                  </a:lnTo>
                  <a:lnTo>
                    <a:pt x="95" y="133"/>
                  </a:lnTo>
                  <a:lnTo>
                    <a:pt x="88" y="142"/>
                  </a:lnTo>
                  <a:lnTo>
                    <a:pt x="83" y="153"/>
                  </a:lnTo>
                  <a:lnTo>
                    <a:pt x="75" y="176"/>
                  </a:lnTo>
                  <a:lnTo>
                    <a:pt x="72" y="199"/>
                  </a:lnTo>
                  <a:lnTo>
                    <a:pt x="69" y="220"/>
                  </a:lnTo>
                  <a:lnTo>
                    <a:pt x="68" y="239"/>
                  </a:lnTo>
                  <a:close/>
                  <a:moveTo>
                    <a:pt x="36" y="502"/>
                  </a:moveTo>
                  <a:lnTo>
                    <a:pt x="29" y="500"/>
                  </a:lnTo>
                  <a:lnTo>
                    <a:pt x="25" y="496"/>
                  </a:lnTo>
                  <a:lnTo>
                    <a:pt x="24" y="493"/>
                  </a:lnTo>
                  <a:lnTo>
                    <a:pt x="27" y="490"/>
                  </a:lnTo>
                  <a:lnTo>
                    <a:pt x="30" y="488"/>
                  </a:lnTo>
                  <a:lnTo>
                    <a:pt x="36" y="487"/>
                  </a:lnTo>
                  <a:lnTo>
                    <a:pt x="45" y="487"/>
                  </a:lnTo>
                  <a:lnTo>
                    <a:pt x="57" y="488"/>
                  </a:lnTo>
                  <a:lnTo>
                    <a:pt x="70" y="489"/>
                  </a:lnTo>
                  <a:lnTo>
                    <a:pt x="88" y="489"/>
                  </a:lnTo>
                  <a:lnTo>
                    <a:pt x="126" y="483"/>
                  </a:lnTo>
                  <a:lnTo>
                    <a:pt x="165" y="471"/>
                  </a:lnTo>
                  <a:lnTo>
                    <a:pt x="201" y="455"/>
                  </a:lnTo>
                  <a:lnTo>
                    <a:pt x="216" y="445"/>
                  </a:lnTo>
                  <a:lnTo>
                    <a:pt x="228" y="435"/>
                  </a:lnTo>
                  <a:lnTo>
                    <a:pt x="240" y="422"/>
                  </a:lnTo>
                  <a:lnTo>
                    <a:pt x="248" y="410"/>
                  </a:lnTo>
                  <a:lnTo>
                    <a:pt x="255" y="396"/>
                  </a:lnTo>
                  <a:lnTo>
                    <a:pt x="259" y="382"/>
                  </a:lnTo>
                  <a:lnTo>
                    <a:pt x="262" y="369"/>
                  </a:lnTo>
                  <a:lnTo>
                    <a:pt x="263" y="356"/>
                  </a:lnTo>
                  <a:lnTo>
                    <a:pt x="260" y="328"/>
                  </a:lnTo>
                  <a:lnTo>
                    <a:pt x="256" y="303"/>
                  </a:lnTo>
                  <a:lnTo>
                    <a:pt x="248" y="277"/>
                  </a:lnTo>
                  <a:lnTo>
                    <a:pt x="226" y="285"/>
                  </a:lnTo>
                  <a:lnTo>
                    <a:pt x="201" y="295"/>
                  </a:lnTo>
                  <a:lnTo>
                    <a:pt x="167" y="304"/>
                  </a:lnTo>
                  <a:lnTo>
                    <a:pt x="130" y="312"/>
                  </a:lnTo>
                  <a:lnTo>
                    <a:pt x="90" y="319"/>
                  </a:lnTo>
                  <a:lnTo>
                    <a:pt x="50" y="321"/>
                  </a:lnTo>
                  <a:lnTo>
                    <a:pt x="29" y="320"/>
                  </a:lnTo>
                  <a:lnTo>
                    <a:pt x="9" y="318"/>
                  </a:lnTo>
                  <a:lnTo>
                    <a:pt x="4" y="293"/>
                  </a:lnTo>
                  <a:lnTo>
                    <a:pt x="1" y="269"/>
                  </a:lnTo>
                  <a:lnTo>
                    <a:pt x="0" y="243"/>
                  </a:lnTo>
                  <a:lnTo>
                    <a:pt x="1" y="216"/>
                  </a:lnTo>
                  <a:lnTo>
                    <a:pt x="4" y="190"/>
                  </a:lnTo>
                  <a:lnTo>
                    <a:pt x="8" y="163"/>
                  </a:lnTo>
                  <a:lnTo>
                    <a:pt x="14" y="137"/>
                  </a:lnTo>
                  <a:lnTo>
                    <a:pt x="21" y="112"/>
                  </a:lnTo>
                  <a:lnTo>
                    <a:pt x="31" y="89"/>
                  </a:lnTo>
                  <a:lnTo>
                    <a:pt x="42" y="68"/>
                  </a:lnTo>
                  <a:lnTo>
                    <a:pt x="54" y="49"/>
                  </a:lnTo>
                  <a:lnTo>
                    <a:pt x="68" y="32"/>
                  </a:lnTo>
                  <a:lnTo>
                    <a:pt x="84" y="18"/>
                  </a:lnTo>
                  <a:lnTo>
                    <a:pt x="102" y="9"/>
                  </a:lnTo>
                  <a:lnTo>
                    <a:pt x="120" y="2"/>
                  </a:lnTo>
                  <a:lnTo>
                    <a:pt x="140" y="0"/>
                  </a:lnTo>
                  <a:lnTo>
                    <a:pt x="159" y="2"/>
                  </a:lnTo>
                  <a:lnTo>
                    <a:pt x="180" y="8"/>
                  </a:lnTo>
                  <a:lnTo>
                    <a:pt x="199" y="17"/>
                  </a:lnTo>
                  <a:lnTo>
                    <a:pt x="219" y="31"/>
                  </a:lnTo>
                  <a:lnTo>
                    <a:pt x="237" y="46"/>
                  </a:lnTo>
                  <a:lnTo>
                    <a:pt x="255" y="64"/>
                  </a:lnTo>
                  <a:lnTo>
                    <a:pt x="271" y="85"/>
                  </a:lnTo>
                  <a:lnTo>
                    <a:pt x="287" y="108"/>
                  </a:lnTo>
                  <a:lnTo>
                    <a:pt x="301" y="132"/>
                  </a:lnTo>
                  <a:lnTo>
                    <a:pt x="313" y="159"/>
                  </a:lnTo>
                  <a:lnTo>
                    <a:pt x="325" y="185"/>
                  </a:lnTo>
                  <a:lnTo>
                    <a:pt x="334" y="213"/>
                  </a:lnTo>
                  <a:lnTo>
                    <a:pt x="342" y="242"/>
                  </a:lnTo>
                  <a:lnTo>
                    <a:pt x="348" y="269"/>
                  </a:lnTo>
                  <a:lnTo>
                    <a:pt x="351" y="297"/>
                  </a:lnTo>
                  <a:lnTo>
                    <a:pt x="353" y="324"/>
                  </a:lnTo>
                  <a:lnTo>
                    <a:pt x="350" y="351"/>
                  </a:lnTo>
                  <a:lnTo>
                    <a:pt x="346" y="375"/>
                  </a:lnTo>
                  <a:lnTo>
                    <a:pt x="338" y="398"/>
                  </a:lnTo>
                  <a:lnTo>
                    <a:pt x="327" y="418"/>
                  </a:lnTo>
                  <a:lnTo>
                    <a:pt x="315" y="437"/>
                  </a:lnTo>
                  <a:lnTo>
                    <a:pt x="300" y="455"/>
                  </a:lnTo>
                  <a:lnTo>
                    <a:pt x="284" y="470"/>
                  </a:lnTo>
                  <a:lnTo>
                    <a:pt x="267" y="483"/>
                  </a:lnTo>
                  <a:lnTo>
                    <a:pt x="250" y="495"/>
                  </a:lnTo>
                  <a:lnTo>
                    <a:pt x="233" y="505"/>
                  </a:lnTo>
                  <a:lnTo>
                    <a:pt x="199" y="520"/>
                  </a:lnTo>
                  <a:lnTo>
                    <a:pt x="172" y="530"/>
                  </a:lnTo>
                  <a:lnTo>
                    <a:pt x="151" y="533"/>
                  </a:lnTo>
                  <a:lnTo>
                    <a:pt x="135" y="532"/>
                  </a:lnTo>
                  <a:lnTo>
                    <a:pt x="119" y="530"/>
                  </a:lnTo>
                  <a:lnTo>
                    <a:pt x="85" y="520"/>
                  </a:lnTo>
                  <a:lnTo>
                    <a:pt x="36" y="50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2" name="Freeform 25"/>
            <p:cNvSpPr>
              <a:spLocks noChangeAspect="1"/>
            </p:cNvSpPr>
            <p:nvPr/>
          </p:nvSpPr>
          <p:spPr bwMode="auto">
            <a:xfrm>
              <a:off x="651" y="740"/>
              <a:ext cx="10" cy="10"/>
            </a:xfrm>
            <a:custGeom>
              <a:avLst/>
              <a:gdLst>
                <a:gd name="T0" fmla="*/ 0 w 142"/>
                <a:gd name="T1" fmla="*/ 72 h 142"/>
                <a:gd name="T2" fmla="*/ 1 w 142"/>
                <a:gd name="T3" fmla="*/ 57 h 142"/>
                <a:gd name="T4" fmla="*/ 5 w 142"/>
                <a:gd name="T5" fmla="*/ 44 h 142"/>
                <a:gd name="T6" fmla="*/ 12 w 142"/>
                <a:gd name="T7" fmla="*/ 32 h 142"/>
                <a:gd name="T8" fmla="*/ 21 w 142"/>
                <a:gd name="T9" fmla="*/ 21 h 142"/>
                <a:gd name="T10" fmla="*/ 31 w 142"/>
                <a:gd name="T11" fmla="*/ 13 h 142"/>
                <a:gd name="T12" fmla="*/ 43 w 142"/>
                <a:gd name="T13" fmla="*/ 6 h 142"/>
                <a:gd name="T14" fmla="*/ 57 w 142"/>
                <a:gd name="T15" fmla="*/ 3 h 142"/>
                <a:gd name="T16" fmla="*/ 71 w 142"/>
                <a:gd name="T17" fmla="*/ 0 h 142"/>
                <a:gd name="T18" fmla="*/ 84 w 142"/>
                <a:gd name="T19" fmla="*/ 3 h 142"/>
                <a:gd name="T20" fmla="*/ 98 w 142"/>
                <a:gd name="T21" fmla="*/ 6 h 142"/>
                <a:gd name="T22" fmla="*/ 110 w 142"/>
                <a:gd name="T23" fmla="*/ 13 h 142"/>
                <a:gd name="T24" fmla="*/ 121 w 142"/>
                <a:gd name="T25" fmla="*/ 21 h 142"/>
                <a:gd name="T26" fmla="*/ 129 w 142"/>
                <a:gd name="T27" fmla="*/ 32 h 142"/>
                <a:gd name="T28" fmla="*/ 136 w 142"/>
                <a:gd name="T29" fmla="*/ 44 h 142"/>
                <a:gd name="T30" fmla="*/ 140 w 142"/>
                <a:gd name="T31" fmla="*/ 57 h 142"/>
                <a:gd name="T32" fmla="*/ 142 w 142"/>
                <a:gd name="T33" fmla="*/ 72 h 142"/>
                <a:gd name="T34" fmla="*/ 140 w 142"/>
                <a:gd name="T35" fmla="*/ 86 h 142"/>
                <a:gd name="T36" fmla="*/ 136 w 142"/>
                <a:gd name="T37" fmla="*/ 100 h 142"/>
                <a:gd name="T38" fmla="*/ 129 w 142"/>
                <a:gd name="T39" fmla="*/ 111 h 142"/>
                <a:gd name="T40" fmla="*/ 121 w 142"/>
                <a:gd name="T41" fmla="*/ 121 h 142"/>
                <a:gd name="T42" fmla="*/ 110 w 142"/>
                <a:gd name="T43" fmla="*/ 131 h 142"/>
                <a:gd name="T44" fmla="*/ 98 w 142"/>
                <a:gd name="T45" fmla="*/ 136 h 142"/>
                <a:gd name="T46" fmla="*/ 84 w 142"/>
                <a:gd name="T47" fmla="*/ 141 h 142"/>
                <a:gd name="T48" fmla="*/ 71 w 142"/>
                <a:gd name="T49" fmla="*/ 142 h 142"/>
                <a:gd name="T50" fmla="*/ 57 w 142"/>
                <a:gd name="T51" fmla="*/ 141 h 142"/>
                <a:gd name="T52" fmla="*/ 43 w 142"/>
                <a:gd name="T53" fmla="*/ 136 h 142"/>
                <a:gd name="T54" fmla="*/ 31 w 142"/>
                <a:gd name="T55" fmla="*/ 131 h 142"/>
                <a:gd name="T56" fmla="*/ 21 w 142"/>
                <a:gd name="T57" fmla="*/ 121 h 142"/>
                <a:gd name="T58" fmla="*/ 12 w 142"/>
                <a:gd name="T59" fmla="*/ 111 h 142"/>
                <a:gd name="T60" fmla="*/ 5 w 142"/>
                <a:gd name="T61" fmla="*/ 100 h 142"/>
                <a:gd name="T62" fmla="*/ 1 w 142"/>
                <a:gd name="T63" fmla="*/ 86 h 142"/>
                <a:gd name="T64" fmla="*/ 0 w 142"/>
                <a:gd name="T65" fmla="*/ 72 h 1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2"/>
                <a:gd name="T101" fmla="*/ 142 w 142"/>
                <a:gd name="T102" fmla="*/ 142 h 1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2">
                  <a:moveTo>
                    <a:pt x="0" y="72"/>
                  </a:moveTo>
                  <a:lnTo>
                    <a:pt x="1" y="57"/>
                  </a:lnTo>
                  <a:lnTo>
                    <a:pt x="5" y="44"/>
                  </a:lnTo>
                  <a:lnTo>
                    <a:pt x="12" y="32"/>
                  </a:lnTo>
                  <a:lnTo>
                    <a:pt x="21" y="21"/>
                  </a:lnTo>
                  <a:lnTo>
                    <a:pt x="31" y="13"/>
                  </a:lnTo>
                  <a:lnTo>
                    <a:pt x="43" y="6"/>
                  </a:lnTo>
                  <a:lnTo>
                    <a:pt x="57" y="3"/>
                  </a:lnTo>
                  <a:lnTo>
                    <a:pt x="71" y="0"/>
                  </a:lnTo>
                  <a:lnTo>
                    <a:pt x="84" y="3"/>
                  </a:lnTo>
                  <a:lnTo>
                    <a:pt x="98" y="6"/>
                  </a:lnTo>
                  <a:lnTo>
                    <a:pt x="110" y="13"/>
                  </a:lnTo>
                  <a:lnTo>
                    <a:pt x="121" y="21"/>
                  </a:lnTo>
                  <a:lnTo>
                    <a:pt x="129" y="32"/>
                  </a:lnTo>
                  <a:lnTo>
                    <a:pt x="136" y="44"/>
                  </a:lnTo>
                  <a:lnTo>
                    <a:pt x="140" y="57"/>
                  </a:lnTo>
                  <a:lnTo>
                    <a:pt x="142" y="72"/>
                  </a:lnTo>
                  <a:lnTo>
                    <a:pt x="140" y="86"/>
                  </a:lnTo>
                  <a:lnTo>
                    <a:pt x="136" y="100"/>
                  </a:lnTo>
                  <a:lnTo>
                    <a:pt x="129" y="111"/>
                  </a:lnTo>
                  <a:lnTo>
                    <a:pt x="121" y="121"/>
                  </a:lnTo>
                  <a:lnTo>
                    <a:pt x="110" y="131"/>
                  </a:lnTo>
                  <a:lnTo>
                    <a:pt x="98" y="136"/>
                  </a:lnTo>
                  <a:lnTo>
                    <a:pt x="84" y="141"/>
                  </a:lnTo>
                  <a:lnTo>
                    <a:pt x="71" y="142"/>
                  </a:lnTo>
                  <a:lnTo>
                    <a:pt x="57" y="141"/>
                  </a:lnTo>
                  <a:lnTo>
                    <a:pt x="43" y="136"/>
                  </a:lnTo>
                  <a:lnTo>
                    <a:pt x="31" y="131"/>
                  </a:lnTo>
                  <a:lnTo>
                    <a:pt x="21" y="121"/>
                  </a:lnTo>
                  <a:lnTo>
                    <a:pt x="12" y="111"/>
                  </a:lnTo>
                  <a:lnTo>
                    <a:pt x="5" y="100"/>
                  </a:lnTo>
                  <a:lnTo>
                    <a:pt x="1" y="86"/>
                  </a:lnTo>
                  <a:lnTo>
                    <a:pt x="0" y="7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3" name="Freeform 26"/>
            <p:cNvSpPr>
              <a:spLocks noChangeAspect="1"/>
            </p:cNvSpPr>
            <p:nvPr/>
          </p:nvSpPr>
          <p:spPr bwMode="auto">
            <a:xfrm>
              <a:off x="660" y="727"/>
              <a:ext cx="11" cy="11"/>
            </a:xfrm>
            <a:custGeom>
              <a:avLst/>
              <a:gdLst>
                <a:gd name="T0" fmla="*/ 0 w 142"/>
                <a:gd name="T1" fmla="*/ 71 h 141"/>
                <a:gd name="T2" fmla="*/ 2 w 142"/>
                <a:gd name="T3" fmla="*/ 56 h 141"/>
                <a:gd name="T4" fmla="*/ 6 w 142"/>
                <a:gd name="T5" fmla="*/ 43 h 141"/>
                <a:gd name="T6" fmla="*/ 12 w 142"/>
                <a:gd name="T7" fmla="*/ 31 h 141"/>
                <a:gd name="T8" fmla="*/ 21 w 142"/>
                <a:gd name="T9" fmla="*/ 20 h 141"/>
                <a:gd name="T10" fmla="*/ 32 w 142"/>
                <a:gd name="T11" fmla="*/ 12 h 141"/>
                <a:gd name="T12" fmla="*/ 43 w 142"/>
                <a:gd name="T13" fmla="*/ 5 h 141"/>
                <a:gd name="T14" fmla="*/ 57 w 142"/>
                <a:gd name="T15" fmla="*/ 2 h 141"/>
                <a:gd name="T16" fmla="*/ 71 w 142"/>
                <a:gd name="T17" fmla="*/ 0 h 141"/>
                <a:gd name="T18" fmla="*/ 86 w 142"/>
                <a:gd name="T19" fmla="*/ 2 h 141"/>
                <a:gd name="T20" fmla="*/ 98 w 142"/>
                <a:gd name="T21" fmla="*/ 5 h 141"/>
                <a:gd name="T22" fmla="*/ 111 w 142"/>
                <a:gd name="T23" fmla="*/ 12 h 141"/>
                <a:gd name="T24" fmla="*/ 121 w 142"/>
                <a:gd name="T25" fmla="*/ 20 h 141"/>
                <a:gd name="T26" fmla="*/ 129 w 142"/>
                <a:gd name="T27" fmla="*/ 31 h 141"/>
                <a:gd name="T28" fmla="*/ 136 w 142"/>
                <a:gd name="T29" fmla="*/ 43 h 141"/>
                <a:gd name="T30" fmla="*/ 140 w 142"/>
                <a:gd name="T31" fmla="*/ 56 h 141"/>
                <a:gd name="T32" fmla="*/ 142 w 142"/>
                <a:gd name="T33" fmla="*/ 71 h 141"/>
                <a:gd name="T34" fmla="*/ 140 w 142"/>
                <a:gd name="T35" fmla="*/ 85 h 141"/>
                <a:gd name="T36" fmla="*/ 136 w 142"/>
                <a:gd name="T37" fmla="*/ 99 h 141"/>
                <a:gd name="T38" fmla="*/ 129 w 142"/>
                <a:gd name="T39" fmla="*/ 110 h 141"/>
                <a:gd name="T40" fmla="*/ 121 w 142"/>
                <a:gd name="T41" fmla="*/ 121 h 141"/>
                <a:gd name="T42" fmla="*/ 111 w 142"/>
                <a:gd name="T43" fmla="*/ 130 h 141"/>
                <a:gd name="T44" fmla="*/ 98 w 142"/>
                <a:gd name="T45" fmla="*/ 137 h 141"/>
                <a:gd name="T46" fmla="*/ 86 w 142"/>
                <a:gd name="T47" fmla="*/ 140 h 141"/>
                <a:gd name="T48" fmla="*/ 71 w 142"/>
                <a:gd name="T49" fmla="*/ 141 h 141"/>
                <a:gd name="T50" fmla="*/ 57 w 142"/>
                <a:gd name="T51" fmla="*/ 140 h 141"/>
                <a:gd name="T52" fmla="*/ 43 w 142"/>
                <a:gd name="T53" fmla="*/ 137 h 141"/>
                <a:gd name="T54" fmla="*/ 32 w 142"/>
                <a:gd name="T55" fmla="*/ 130 h 141"/>
                <a:gd name="T56" fmla="*/ 21 w 142"/>
                <a:gd name="T57" fmla="*/ 121 h 141"/>
                <a:gd name="T58" fmla="*/ 12 w 142"/>
                <a:gd name="T59" fmla="*/ 110 h 141"/>
                <a:gd name="T60" fmla="*/ 6 w 142"/>
                <a:gd name="T61" fmla="*/ 99 h 141"/>
                <a:gd name="T62" fmla="*/ 2 w 142"/>
                <a:gd name="T63" fmla="*/ 85 h 141"/>
                <a:gd name="T64" fmla="*/ 0 w 142"/>
                <a:gd name="T65" fmla="*/ 71 h 1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41"/>
                <a:gd name="T101" fmla="*/ 142 w 142"/>
                <a:gd name="T102" fmla="*/ 141 h 1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41">
                  <a:moveTo>
                    <a:pt x="0" y="71"/>
                  </a:moveTo>
                  <a:lnTo>
                    <a:pt x="2" y="56"/>
                  </a:lnTo>
                  <a:lnTo>
                    <a:pt x="6" y="43"/>
                  </a:lnTo>
                  <a:lnTo>
                    <a:pt x="12" y="31"/>
                  </a:lnTo>
                  <a:lnTo>
                    <a:pt x="21" y="20"/>
                  </a:lnTo>
                  <a:lnTo>
                    <a:pt x="32" y="12"/>
                  </a:lnTo>
                  <a:lnTo>
                    <a:pt x="43" y="5"/>
                  </a:lnTo>
                  <a:lnTo>
                    <a:pt x="57" y="2"/>
                  </a:lnTo>
                  <a:lnTo>
                    <a:pt x="71" y="0"/>
                  </a:lnTo>
                  <a:lnTo>
                    <a:pt x="86" y="2"/>
                  </a:lnTo>
                  <a:lnTo>
                    <a:pt x="98" y="5"/>
                  </a:lnTo>
                  <a:lnTo>
                    <a:pt x="111" y="12"/>
                  </a:lnTo>
                  <a:lnTo>
                    <a:pt x="121" y="20"/>
                  </a:lnTo>
                  <a:lnTo>
                    <a:pt x="129" y="31"/>
                  </a:lnTo>
                  <a:lnTo>
                    <a:pt x="136" y="43"/>
                  </a:lnTo>
                  <a:lnTo>
                    <a:pt x="140" y="56"/>
                  </a:lnTo>
                  <a:lnTo>
                    <a:pt x="142" y="71"/>
                  </a:lnTo>
                  <a:lnTo>
                    <a:pt x="140" y="85"/>
                  </a:lnTo>
                  <a:lnTo>
                    <a:pt x="136" y="99"/>
                  </a:lnTo>
                  <a:lnTo>
                    <a:pt x="129" y="110"/>
                  </a:lnTo>
                  <a:lnTo>
                    <a:pt x="121" y="121"/>
                  </a:lnTo>
                  <a:lnTo>
                    <a:pt x="111" y="130"/>
                  </a:lnTo>
                  <a:lnTo>
                    <a:pt x="98" y="137"/>
                  </a:lnTo>
                  <a:lnTo>
                    <a:pt x="86" y="140"/>
                  </a:lnTo>
                  <a:lnTo>
                    <a:pt x="71" y="141"/>
                  </a:lnTo>
                  <a:lnTo>
                    <a:pt x="57" y="140"/>
                  </a:lnTo>
                  <a:lnTo>
                    <a:pt x="43" y="137"/>
                  </a:lnTo>
                  <a:lnTo>
                    <a:pt x="32" y="130"/>
                  </a:lnTo>
                  <a:lnTo>
                    <a:pt x="21" y="121"/>
                  </a:lnTo>
                  <a:lnTo>
                    <a:pt x="12" y="110"/>
                  </a:lnTo>
                  <a:lnTo>
                    <a:pt x="6" y="99"/>
                  </a:lnTo>
                  <a:lnTo>
                    <a:pt x="2" y="85"/>
                  </a:lnTo>
                  <a:lnTo>
                    <a:pt x="0" y="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4" name="Freeform 27"/>
            <p:cNvSpPr>
              <a:spLocks noChangeAspect="1"/>
            </p:cNvSpPr>
            <p:nvPr/>
          </p:nvSpPr>
          <p:spPr bwMode="auto">
            <a:xfrm>
              <a:off x="670" y="700"/>
              <a:ext cx="0" cy="0"/>
            </a:xfrm>
            <a:custGeom>
              <a:avLst/>
              <a:gdLst>
                <a:gd name="T0" fmla="*/ 0 w 2"/>
                <a:gd name="T1" fmla="*/ 1 w 2"/>
                <a:gd name="T2" fmla="*/ 2 w 2"/>
                <a:gd name="T3" fmla="*/ 1 w 2"/>
                <a:gd name="T4" fmla="*/ 0 w 2"/>
                <a:gd name="T5" fmla="*/ 0 60000 65536"/>
                <a:gd name="T6" fmla="*/ 0 60000 65536"/>
                <a:gd name="T7" fmla="*/ 0 60000 65536"/>
                <a:gd name="T8" fmla="*/ 0 60000 65536"/>
                <a:gd name="T9" fmla="*/ 0 60000 65536"/>
                <a:gd name="T10" fmla="*/ 0 w 2"/>
                <a:gd name="T11" fmla="*/ 2 w 2"/>
              </a:gdLst>
              <a:ahLst/>
              <a:cxnLst>
                <a:cxn ang="T5">
                  <a:pos x="T0" y="0"/>
                </a:cxn>
                <a:cxn ang="T6">
                  <a:pos x="T1" y="0"/>
                </a:cxn>
                <a:cxn ang="T7">
                  <a:pos x="T2" y="0"/>
                </a:cxn>
                <a:cxn ang="T8">
                  <a:pos x="T3" y="0"/>
                </a:cxn>
                <a:cxn ang="T9">
                  <a:pos x="T4" y="0"/>
                </a:cxn>
              </a:cxnLst>
              <a:rect l="T10" t="0" r="T11" b="0"/>
              <a:pathLst>
                <a:path w="2">
                  <a:moveTo>
                    <a:pt x="0" y="0"/>
                  </a:moveTo>
                  <a:lnTo>
                    <a:pt x="1" y="0"/>
                  </a:lnTo>
                  <a:lnTo>
                    <a:pt x="2" y="0"/>
                  </a:lnTo>
                  <a:lnTo>
                    <a:pt x="1"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5" name="Freeform 28"/>
            <p:cNvSpPr>
              <a:spLocks noChangeAspect="1"/>
            </p:cNvSpPr>
            <p:nvPr/>
          </p:nvSpPr>
          <p:spPr bwMode="auto">
            <a:xfrm>
              <a:off x="635" y="656"/>
              <a:ext cx="39" cy="43"/>
            </a:xfrm>
            <a:custGeom>
              <a:avLst/>
              <a:gdLst>
                <a:gd name="T0" fmla="*/ 0 w 536"/>
                <a:gd name="T1" fmla="*/ 143 h 574"/>
                <a:gd name="T2" fmla="*/ 27 w 536"/>
                <a:gd name="T3" fmla="*/ 84 h 574"/>
                <a:gd name="T4" fmla="*/ 49 w 536"/>
                <a:gd name="T5" fmla="*/ 36 h 574"/>
                <a:gd name="T6" fmla="*/ 64 w 536"/>
                <a:gd name="T7" fmla="*/ 0 h 574"/>
                <a:gd name="T8" fmla="*/ 174 w 536"/>
                <a:gd name="T9" fmla="*/ 108 h 574"/>
                <a:gd name="T10" fmla="*/ 333 w 536"/>
                <a:gd name="T11" fmla="*/ 268 h 574"/>
                <a:gd name="T12" fmla="*/ 536 w 536"/>
                <a:gd name="T13" fmla="*/ 477 h 574"/>
                <a:gd name="T14" fmla="*/ 479 w 536"/>
                <a:gd name="T15" fmla="*/ 574 h 574"/>
                <a:gd name="T16" fmla="*/ 85 w 536"/>
                <a:gd name="T17" fmla="*/ 157 h 574"/>
                <a:gd name="T18" fmla="*/ 43 w 536"/>
                <a:gd name="T19" fmla="*/ 192 h 574"/>
                <a:gd name="T20" fmla="*/ 0 w 536"/>
                <a:gd name="T21" fmla="*/ 143 h 5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6"/>
                <a:gd name="T34" fmla="*/ 0 h 574"/>
                <a:gd name="T35" fmla="*/ 536 w 536"/>
                <a:gd name="T36" fmla="*/ 574 h 5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6" h="574">
                  <a:moveTo>
                    <a:pt x="0" y="143"/>
                  </a:moveTo>
                  <a:lnTo>
                    <a:pt x="27" y="84"/>
                  </a:lnTo>
                  <a:lnTo>
                    <a:pt x="49" y="36"/>
                  </a:lnTo>
                  <a:lnTo>
                    <a:pt x="64" y="0"/>
                  </a:lnTo>
                  <a:lnTo>
                    <a:pt x="174" y="108"/>
                  </a:lnTo>
                  <a:lnTo>
                    <a:pt x="333" y="268"/>
                  </a:lnTo>
                  <a:lnTo>
                    <a:pt x="536" y="477"/>
                  </a:lnTo>
                  <a:lnTo>
                    <a:pt x="479" y="574"/>
                  </a:lnTo>
                  <a:lnTo>
                    <a:pt x="85" y="157"/>
                  </a:lnTo>
                  <a:lnTo>
                    <a:pt x="43" y="192"/>
                  </a:lnTo>
                  <a:lnTo>
                    <a:pt x="0" y="14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6" name="Freeform 29"/>
            <p:cNvSpPr>
              <a:spLocks noChangeAspect="1" noEditPoints="1"/>
            </p:cNvSpPr>
            <p:nvPr/>
          </p:nvSpPr>
          <p:spPr bwMode="auto">
            <a:xfrm>
              <a:off x="274" y="350"/>
              <a:ext cx="238" cy="341"/>
            </a:xfrm>
            <a:custGeom>
              <a:avLst/>
              <a:gdLst>
                <a:gd name="T0" fmla="*/ 1660 w 3255"/>
                <a:gd name="T1" fmla="*/ 2749 h 4502"/>
                <a:gd name="T2" fmla="*/ 1660 w 3255"/>
                <a:gd name="T3" fmla="*/ 4502 h 4502"/>
                <a:gd name="T4" fmla="*/ 1596 w 3255"/>
                <a:gd name="T5" fmla="*/ 4502 h 4502"/>
                <a:gd name="T6" fmla="*/ 1596 w 3255"/>
                <a:gd name="T7" fmla="*/ 2749 h 4502"/>
                <a:gd name="T8" fmla="*/ 1628 w 3255"/>
                <a:gd name="T9" fmla="*/ 2750 h 4502"/>
                <a:gd name="T10" fmla="*/ 1660 w 3255"/>
                <a:gd name="T11" fmla="*/ 2749 h 4502"/>
                <a:gd name="T12" fmla="*/ 1956 w 3255"/>
                <a:gd name="T13" fmla="*/ 2595 h 4502"/>
                <a:gd name="T14" fmla="*/ 3184 w 3255"/>
                <a:gd name="T15" fmla="*/ 3822 h 4502"/>
                <a:gd name="T16" fmla="*/ 3139 w 3255"/>
                <a:gd name="T17" fmla="*/ 3868 h 4502"/>
                <a:gd name="T18" fmla="*/ 1911 w 3255"/>
                <a:gd name="T19" fmla="*/ 2641 h 4502"/>
                <a:gd name="T20" fmla="*/ 1934 w 3255"/>
                <a:gd name="T21" fmla="*/ 2619 h 4502"/>
                <a:gd name="T22" fmla="*/ 1956 w 3255"/>
                <a:gd name="T23" fmla="*/ 2595 h 4502"/>
                <a:gd name="T24" fmla="*/ 1901 w 3255"/>
                <a:gd name="T25" fmla="*/ 1997 h 4502"/>
                <a:gd name="T26" fmla="*/ 3210 w 3255"/>
                <a:gd name="T27" fmla="*/ 688 h 4502"/>
                <a:gd name="T28" fmla="*/ 3255 w 3255"/>
                <a:gd name="T29" fmla="*/ 733 h 4502"/>
                <a:gd name="T30" fmla="*/ 1947 w 3255"/>
                <a:gd name="T31" fmla="*/ 2042 h 4502"/>
                <a:gd name="T32" fmla="*/ 1925 w 3255"/>
                <a:gd name="T33" fmla="*/ 2019 h 4502"/>
                <a:gd name="T34" fmla="*/ 1901 w 3255"/>
                <a:gd name="T35" fmla="*/ 1997 h 4502"/>
                <a:gd name="T36" fmla="*/ 1596 w 3255"/>
                <a:gd name="T37" fmla="*/ 1899 h 4502"/>
                <a:gd name="T38" fmla="*/ 1596 w 3255"/>
                <a:gd name="T39" fmla="*/ 0 h 4502"/>
                <a:gd name="T40" fmla="*/ 1660 w 3255"/>
                <a:gd name="T41" fmla="*/ 0 h 4502"/>
                <a:gd name="T42" fmla="*/ 1660 w 3255"/>
                <a:gd name="T43" fmla="*/ 1899 h 4502"/>
                <a:gd name="T44" fmla="*/ 1628 w 3255"/>
                <a:gd name="T45" fmla="*/ 1896 h 4502"/>
                <a:gd name="T46" fmla="*/ 1596 w 3255"/>
                <a:gd name="T47" fmla="*/ 1899 h 4502"/>
                <a:gd name="T48" fmla="*/ 1310 w 3255"/>
                <a:gd name="T49" fmla="*/ 2041 h 4502"/>
                <a:gd name="T50" fmla="*/ 0 w 3255"/>
                <a:gd name="T51" fmla="*/ 731 h 4502"/>
                <a:gd name="T52" fmla="*/ 46 w 3255"/>
                <a:gd name="T53" fmla="*/ 686 h 4502"/>
                <a:gd name="T54" fmla="*/ 1356 w 3255"/>
                <a:gd name="T55" fmla="*/ 1996 h 4502"/>
                <a:gd name="T56" fmla="*/ 1333 w 3255"/>
                <a:gd name="T57" fmla="*/ 2017 h 4502"/>
                <a:gd name="T58" fmla="*/ 1310 w 3255"/>
                <a:gd name="T59" fmla="*/ 2041 h 4502"/>
                <a:gd name="T60" fmla="*/ 75 w 3255"/>
                <a:gd name="T61" fmla="*/ 3822 h 4502"/>
                <a:gd name="T62" fmla="*/ 1302 w 3255"/>
                <a:gd name="T63" fmla="*/ 2596 h 4502"/>
                <a:gd name="T64" fmla="*/ 1322 w 3255"/>
                <a:gd name="T65" fmla="*/ 2620 h 4502"/>
                <a:gd name="T66" fmla="*/ 1345 w 3255"/>
                <a:gd name="T67" fmla="*/ 2642 h 4502"/>
                <a:gd name="T68" fmla="*/ 120 w 3255"/>
                <a:gd name="T69" fmla="*/ 3867 h 4502"/>
                <a:gd name="T70" fmla="*/ 75 w 3255"/>
                <a:gd name="T71" fmla="*/ 3822 h 45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55"/>
                <a:gd name="T109" fmla="*/ 0 h 4502"/>
                <a:gd name="T110" fmla="*/ 3255 w 3255"/>
                <a:gd name="T111" fmla="*/ 4502 h 450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55" h="4502">
                  <a:moveTo>
                    <a:pt x="1660" y="2749"/>
                  </a:moveTo>
                  <a:lnTo>
                    <a:pt x="1660" y="4502"/>
                  </a:lnTo>
                  <a:lnTo>
                    <a:pt x="1596" y="4502"/>
                  </a:lnTo>
                  <a:lnTo>
                    <a:pt x="1596" y="2749"/>
                  </a:lnTo>
                  <a:lnTo>
                    <a:pt x="1628" y="2750"/>
                  </a:lnTo>
                  <a:lnTo>
                    <a:pt x="1660" y="2749"/>
                  </a:lnTo>
                  <a:close/>
                  <a:moveTo>
                    <a:pt x="1956" y="2595"/>
                  </a:moveTo>
                  <a:lnTo>
                    <a:pt x="3184" y="3822"/>
                  </a:lnTo>
                  <a:lnTo>
                    <a:pt x="3139" y="3868"/>
                  </a:lnTo>
                  <a:lnTo>
                    <a:pt x="1911" y="2641"/>
                  </a:lnTo>
                  <a:lnTo>
                    <a:pt x="1934" y="2619"/>
                  </a:lnTo>
                  <a:lnTo>
                    <a:pt x="1956" y="2595"/>
                  </a:lnTo>
                  <a:close/>
                  <a:moveTo>
                    <a:pt x="1901" y="1997"/>
                  </a:moveTo>
                  <a:lnTo>
                    <a:pt x="3210" y="688"/>
                  </a:lnTo>
                  <a:lnTo>
                    <a:pt x="3255" y="733"/>
                  </a:lnTo>
                  <a:lnTo>
                    <a:pt x="1947" y="2042"/>
                  </a:lnTo>
                  <a:lnTo>
                    <a:pt x="1925" y="2019"/>
                  </a:lnTo>
                  <a:lnTo>
                    <a:pt x="1901" y="1997"/>
                  </a:lnTo>
                  <a:close/>
                  <a:moveTo>
                    <a:pt x="1596" y="1899"/>
                  </a:moveTo>
                  <a:lnTo>
                    <a:pt x="1596" y="0"/>
                  </a:lnTo>
                  <a:lnTo>
                    <a:pt x="1660" y="0"/>
                  </a:lnTo>
                  <a:lnTo>
                    <a:pt x="1660" y="1899"/>
                  </a:lnTo>
                  <a:lnTo>
                    <a:pt x="1628" y="1896"/>
                  </a:lnTo>
                  <a:lnTo>
                    <a:pt x="1596" y="1899"/>
                  </a:lnTo>
                  <a:close/>
                  <a:moveTo>
                    <a:pt x="1310" y="2041"/>
                  </a:moveTo>
                  <a:lnTo>
                    <a:pt x="0" y="731"/>
                  </a:lnTo>
                  <a:lnTo>
                    <a:pt x="46" y="686"/>
                  </a:lnTo>
                  <a:lnTo>
                    <a:pt x="1356" y="1996"/>
                  </a:lnTo>
                  <a:lnTo>
                    <a:pt x="1333" y="2017"/>
                  </a:lnTo>
                  <a:lnTo>
                    <a:pt x="1310" y="2041"/>
                  </a:lnTo>
                  <a:close/>
                  <a:moveTo>
                    <a:pt x="75" y="3822"/>
                  </a:moveTo>
                  <a:lnTo>
                    <a:pt x="1302" y="2596"/>
                  </a:lnTo>
                  <a:lnTo>
                    <a:pt x="1322" y="2620"/>
                  </a:lnTo>
                  <a:lnTo>
                    <a:pt x="1345" y="2642"/>
                  </a:lnTo>
                  <a:lnTo>
                    <a:pt x="120" y="3867"/>
                  </a:lnTo>
                  <a:lnTo>
                    <a:pt x="75" y="382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7" name="Freeform 30"/>
            <p:cNvSpPr>
              <a:spLocks noChangeAspect="1"/>
            </p:cNvSpPr>
            <p:nvPr/>
          </p:nvSpPr>
          <p:spPr bwMode="auto">
            <a:xfrm>
              <a:off x="393" y="491"/>
              <a:ext cx="33" cy="35"/>
            </a:xfrm>
            <a:custGeom>
              <a:avLst/>
              <a:gdLst>
                <a:gd name="T0" fmla="*/ 457 w 457"/>
                <a:gd name="T1" fmla="*/ 459 h 459"/>
                <a:gd name="T2" fmla="*/ 457 w 457"/>
                <a:gd name="T3" fmla="*/ 459 h 459"/>
                <a:gd name="T4" fmla="*/ 455 w 457"/>
                <a:gd name="T5" fmla="*/ 412 h 459"/>
                <a:gd name="T6" fmla="*/ 448 w 457"/>
                <a:gd name="T7" fmla="*/ 368 h 459"/>
                <a:gd name="T8" fmla="*/ 437 w 457"/>
                <a:gd name="T9" fmla="*/ 323 h 459"/>
                <a:gd name="T10" fmla="*/ 421 w 457"/>
                <a:gd name="T11" fmla="*/ 281 h 459"/>
                <a:gd name="T12" fmla="*/ 403 w 457"/>
                <a:gd name="T13" fmla="*/ 241 h 459"/>
                <a:gd name="T14" fmla="*/ 379 w 457"/>
                <a:gd name="T15" fmla="*/ 203 h 459"/>
                <a:gd name="T16" fmla="*/ 353 w 457"/>
                <a:gd name="T17" fmla="*/ 167 h 459"/>
                <a:gd name="T18" fmla="*/ 323 w 457"/>
                <a:gd name="T19" fmla="*/ 135 h 459"/>
                <a:gd name="T20" fmla="*/ 291 w 457"/>
                <a:gd name="T21" fmla="*/ 106 h 459"/>
                <a:gd name="T22" fmla="*/ 256 w 457"/>
                <a:gd name="T23" fmla="*/ 80 h 459"/>
                <a:gd name="T24" fmla="*/ 218 w 457"/>
                <a:gd name="T25" fmla="*/ 57 h 459"/>
                <a:gd name="T26" fmla="*/ 178 w 457"/>
                <a:gd name="T27" fmla="*/ 36 h 459"/>
                <a:gd name="T28" fmla="*/ 136 w 457"/>
                <a:gd name="T29" fmla="*/ 21 h 459"/>
                <a:gd name="T30" fmla="*/ 93 w 457"/>
                <a:gd name="T31" fmla="*/ 11 h 459"/>
                <a:gd name="T32" fmla="*/ 47 w 457"/>
                <a:gd name="T33" fmla="*/ 3 h 459"/>
                <a:gd name="T34" fmla="*/ 0 w 457"/>
                <a:gd name="T35" fmla="*/ 0 h 459"/>
                <a:gd name="T36" fmla="*/ 0 w 457"/>
                <a:gd name="T37" fmla="*/ 65 h 459"/>
                <a:gd name="T38" fmla="*/ 40 w 457"/>
                <a:gd name="T39" fmla="*/ 67 h 459"/>
                <a:gd name="T40" fmla="*/ 79 w 457"/>
                <a:gd name="T41" fmla="*/ 73 h 459"/>
                <a:gd name="T42" fmla="*/ 117 w 457"/>
                <a:gd name="T43" fmla="*/ 83 h 459"/>
                <a:gd name="T44" fmla="*/ 153 w 457"/>
                <a:gd name="T45" fmla="*/ 96 h 459"/>
                <a:gd name="T46" fmla="*/ 186 w 457"/>
                <a:gd name="T47" fmla="*/ 112 h 459"/>
                <a:gd name="T48" fmla="*/ 220 w 457"/>
                <a:gd name="T49" fmla="*/ 133 h 459"/>
                <a:gd name="T50" fmla="*/ 250 w 457"/>
                <a:gd name="T51" fmla="*/ 155 h 459"/>
                <a:gd name="T52" fmla="*/ 277 w 457"/>
                <a:gd name="T53" fmla="*/ 181 h 459"/>
                <a:gd name="T54" fmla="*/ 303 w 457"/>
                <a:gd name="T55" fmla="*/ 209 h 459"/>
                <a:gd name="T56" fmla="*/ 326 w 457"/>
                <a:gd name="T57" fmla="*/ 240 h 459"/>
                <a:gd name="T58" fmla="*/ 345 w 457"/>
                <a:gd name="T59" fmla="*/ 271 h 459"/>
                <a:gd name="T60" fmla="*/ 361 w 457"/>
                <a:gd name="T61" fmla="*/ 307 h 459"/>
                <a:gd name="T62" fmla="*/ 375 w 457"/>
                <a:gd name="T63" fmla="*/ 341 h 459"/>
                <a:gd name="T64" fmla="*/ 385 w 457"/>
                <a:gd name="T65" fmla="*/ 379 h 459"/>
                <a:gd name="T66" fmla="*/ 390 w 457"/>
                <a:gd name="T67" fmla="*/ 418 h 459"/>
                <a:gd name="T68" fmla="*/ 392 w 457"/>
                <a:gd name="T69" fmla="*/ 459 h 459"/>
                <a:gd name="T70" fmla="*/ 392 w 457"/>
                <a:gd name="T71" fmla="*/ 459 h 459"/>
                <a:gd name="T72" fmla="*/ 457 w 457"/>
                <a:gd name="T73" fmla="*/ 459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7"/>
                <a:gd name="T112" fmla="*/ 0 h 459"/>
                <a:gd name="T113" fmla="*/ 457 w 457"/>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7" h="459">
                  <a:moveTo>
                    <a:pt x="457" y="459"/>
                  </a:moveTo>
                  <a:lnTo>
                    <a:pt x="457" y="459"/>
                  </a:lnTo>
                  <a:lnTo>
                    <a:pt x="455" y="412"/>
                  </a:lnTo>
                  <a:lnTo>
                    <a:pt x="448" y="368"/>
                  </a:lnTo>
                  <a:lnTo>
                    <a:pt x="437" y="323"/>
                  </a:lnTo>
                  <a:lnTo>
                    <a:pt x="421" y="281"/>
                  </a:lnTo>
                  <a:lnTo>
                    <a:pt x="403" y="241"/>
                  </a:lnTo>
                  <a:lnTo>
                    <a:pt x="379" y="203"/>
                  </a:lnTo>
                  <a:lnTo>
                    <a:pt x="353" y="167"/>
                  </a:lnTo>
                  <a:lnTo>
                    <a:pt x="323" y="135"/>
                  </a:lnTo>
                  <a:lnTo>
                    <a:pt x="291" y="106"/>
                  </a:lnTo>
                  <a:lnTo>
                    <a:pt x="256" y="80"/>
                  </a:lnTo>
                  <a:lnTo>
                    <a:pt x="218" y="57"/>
                  </a:lnTo>
                  <a:lnTo>
                    <a:pt x="178" y="36"/>
                  </a:lnTo>
                  <a:lnTo>
                    <a:pt x="136" y="21"/>
                  </a:lnTo>
                  <a:lnTo>
                    <a:pt x="93" y="11"/>
                  </a:lnTo>
                  <a:lnTo>
                    <a:pt x="47" y="3"/>
                  </a:lnTo>
                  <a:lnTo>
                    <a:pt x="0" y="0"/>
                  </a:lnTo>
                  <a:lnTo>
                    <a:pt x="0" y="65"/>
                  </a:lnTo>
                  <a:lnTo>
                    <a:pt x="40" y="67"/>
                  </a:lnTo>
                  <a:lnTo>
                    <a:pt x="79" y="73"/>
                  </a:lnTo>
                  <a:lnTo>
                    <a:pt x="117" y="83"/>
                  </a:lnTo>
                  <a:lnTo>
                    <a:pt x="153" y="96"/>
                  </a:lnTo>
                  <a:lnTo>
                    <a:pt x="186" y="112"/>
                  </a:lnTo>
                  <a:lnTo>
                    <a:pt x="220" y="133"/>
                  </a:lnTo>
                  <a:lnTo>
                    <a:pt x="250" y="155"/>
                  </a:lnTo>
                  <a:lnTo>
                    <a:pt x="277" y="181"/>
                  </a:lnTo>
                  <a:lnTo>
                    <a:pt x="303" y="209"/>
                  </a:lnTo>
                  <a:lnTo>
                    <a:pt x="326" y="240"/>
                  </a:lnTo>
                  <a:lnTo>
                    <a:pt x="345" y="271"/>
                  </a:lnTo>
                  <a:lnTo>
                    <a:pt x="361" y="307"/>
                  </a:lnTo>
                  <a:lnTo>
                    <a:pt x="375" y="341"/>
                  </a:lnTo>
                  <a:lnTo>
                    <a:pt x="385" y="379"/>
                  </a:lnTo>
                  <a:lnTo>
                    <a:pt x="390" y="418"/>
                  </a:lnTo>
                  <a:lnTo>
                    <a:pt x="392" y="459"/>
                  </a:lnTo>
                  <a:lnTo>
                    <a:pt x="457" y="45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8" name="Freeform 31"/>
            <p:cNvSpPr>
              <a:spLocks noChangeAspect="1"/>
            </p:cNvSpPr>
            <p:nvPr/>
          </p:nvSpPr>
          <p:spPr bwMode="auto">
            <a:xfrm>
              <a:off x="393" y="526"/>
              <a:ext cx="33" cy="35"/>
            </a:xfrm>
            <a:custGeom>
              <a:avLst/>
              <a:gdLst>
                <a:gd name="T0" fmla="*/ 0 w 457"/>
                <a:gd name="T1" fmla="*/ 459 h 459"/>
                <a:gd name="T2" fmla="*/ 0 w 457"/>
                <a:gd name="T3" fmla="*/ 459 h 459"/>
                <a:gd name="T4" fmla="*/ 47 w 457"/>
                <a:gd name="T5" fmla="*/ 457 h 459"/>
                <a:gd name="T6" fmla="*/ 93 w 457"/>
                <a:gd name="T7" fmla="*/ 449 h 459"/>
                <a:gd name="T8" fmla="*/ 136 w 457"/>
                <a:gd name="T9" fmla="*/ 439 h 459"/>
                <a:gd name="T10" fmla="*/ 178 w 457"/>
                <a:gd name="T11" fmla="*/ 424 h 459"/>
                <a:gd name="T12" fmla="*/ 218 w 457"/>
                <a:gd name="T13" fmla="*/ 403 h 459"/>
                <a:gd name="T14" fmla="*/ 256 w 457"/>
                <a:gd name="T15" fmla="*/ 380 h 459"/>
                <a:gd name="T16" fmla="*/ 291 w 457"/>
                <a:gd name="T17" fmla="*/ 353 h 459"/>
                <a:gd name="T18" fmla="*/ 323 w 457"/>
                <a:gd name="T19" fmla="*/ 325 h 459"/>
                <a:gd name="T20" fmla="*/ 353 w 457"/>
                <a:gd name="T21" fmla="*/ 292 h 459"/>
                <a:gd name="T22" fmla="*/ 379 w 457"/>
                <a:gd name="T23" fmla="*/ 256 h 459"/>
                <a:gd name="T24" fmla="*/ 403 w 457"/>
                <a:gd name="T25" fmla="*/ 218 h 459"/>
                <a:gd name="T26" fmla="*/ 421 w 457"/>
                <a:gd name="T27" fmla="*/ 178 h 459"/>
                <a:gd name="T28" fmla="*/ 437 w 457"/>
                <a:gd name="T29" fmla="*/ 136 h 459"/>
                <a:gd name="T30" fmla="*/ 448 w 457"/>
                <a:gd name="T31" fmla="*/ 92 h 459"/>
                <a:gd name="T32" fmla="*/ 455 w 457"/>
                <a:gd name="T33" fmla="*/ 47 h 459"/>
                <a:gd name="T34" fmla="*/ 457 w 457"/>
                <a:gd name="T35" fmla="*/ 0 h 459"/>
                <a:gd name="T36" fmla="*/ 392 w 457"/>
                <a:gd name="T37" fmla="*/ 0 h 459"/>
                <a:gd name="T38" fmla="*/ 390 w 457"/>
                <a:gd name="T39" fmla="*/ 40 h 459"/>
                <a:gd name="T40" fmla="*/ 385 w 457"/>
                <a:gd name="T41" fmla="*/ 80 h 459"/>
                <a:gd name="T42" fmla="*/ 375 w 457"/>
                <a:gd name="T43" fmla="*/ 117 h 459"/>
                <a:gd name="T44" fmla="*/ 361 w 457"/>
                <a:gd name="T45" fmla="*/ 153 h 459"/>
                <a:gd name="T46" fmla="*/ 345 w 457"/>
                <a:gd name="T47" fmla="*/ 188 h 459"/>
                <a:gd name="T48" fmla="*/ 326 w 457"/>
                <a:gd name="T49" fmla="*/ 221 h 459"/>
                <a:gd name="T50" fmla="*/ 303 w 457"/>
                <a:gd name="T51" fmla="*/ 251 h 459"/>
                <a:gd name="T52" fmla="*/ 277 w 457"/>
                <a:gd name="T53" fmla="*/ 279 h 459"/>
                <a:gd name="T54" fmla="*/ 250 w 457"/>
                <a:gd name="T55" fmla="*/ 305 h 459"/>
                <a:gd name="T56" fmla="*/ 220 w 457"/>
                <a:gd name="T57" fmla="*/ 327 h 459"/>
                <a:gd name="T58" fmla="*/ 186 w 457"/>
                <a:gd name="T59" fmla="*/ 348 h 459"/>
                <a:gd name="T60" fmla="*/ 153 w 457"/>
                <a:gd name="T61" fmla="*/ 364 h 459"/>
                <a:gd name="T62" fmla="*/ 117 w 457"/>
                <a:gd name="T63" fmla="*/ 376 h 459"/>
                <a:gd name="T64" fmla="*/ 79 w 457"/>
                <a:gd name="T65" fmla="*/ 387 h 459"/>
                <a:gd name="T66" fmla="*/ 40 w 457"/>
                <a:gd name="T67" fmla="*/ 393 h 459"/>
                <a:gd name="T68" fmla="*/ 0 w 457"/>
                <a:gd name="T69" fmla="*/ 395 h 459"/>
                <a:gd name="T70" fmla="*/ 0 w 457"/>
                <a:gd name="T71" fmla="*/ 395 h 459"/>
                <a:gd name="T72" fmla="*/ 0 w 457"/>
                <a:gd name="T73" fmla="*/ 459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7"/>
                <a:gd name="T112" fmla="*/ 0 h 459"/>
                <a:gd name="T113" fmla="*/ 457 w 457"/>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7" h="459">
                  <a:moveTo>
                    <a:pt x="0" y="459"/>
                  </a:moveTo>
                  <a:lnTo>
                    <a:pt x="0" y="459"/>
                  </a:lnTo>
                  <a:lnTo>
                    <a:pt x="47" y="457"/>
                  </a:lnTo>
                  <a:lnTo>
                    <a:pt x="93" y="449"/>
                  </a:lnTo>
                  <a:lnTo>
                    <a:pt x="136" y="439"/>
                  </a:lnTo>
                  <a:lnTo>
                    <a:pt x="178" y="424"/>
                  </a:lnTo>
                  <a:lnTo>
                    <a:pt x="218" y="403"/>
                  </a:lnTo>
                  <a:lnTo>
                    <a:pt x="256" y="380"/>
                  </a:lnTo>
                  <a:lnTo>
                    <a:pt x="291" y="353"/>
                  </a:lnTo>
                  <a:lnTo>
                    <a:pt x="323" y="325"/>
                  </a:lnTo>
                  <a:lnTo>
                    <a:pt x="353" y="292"/>
                  </a:lnTo>
                  <a:lnTo>
                    <a:pt x="379" y="256"/>
                  </a:lnTo>
                  <a:lnTo>
                    <a:pt x="403" y="218"/>
                  </a:lnTo>
                  <a:lnTo>
                    <a:pt x="421" y="178"/>
                  </a:lnTo>
                  <a:lnTo>
                    <a:pt x="437" y="136"/>
                  </a:lnTo>
                  <a:lnTo>
                    <a:pt x="448" y="92"/>
                  </a:lnTo>
                  <a:lnTo>
                    <a:pt x="455" y="47"/>
                  </a:lnTo>
                  <a:lnTo>
                    <a:pt x="457" y="0"/>
                  </a:lnTo>
                  <a:lnTo>
                    <a:pt x="392" y="0"/>
                  </a:lnTo>
                  <a:lnTo>
                    <a:pt x="390" y="40"/>
                  </a:lnTo>
                  <a:lnTo>
                    <a:pt x="385" y="80"/>
                  </a:lnTo>
                  <a:lnTo>
                    <a:pt x="375" y="117"/>
                  </a:lnTo>
                  <a:lnTo>
                    <a:pt x="361" y="153"/>
                  </a:lnTo>
                  <a:lnTo>
                    <a:pt x="345" y="188"/>
                  </a:lnTo>
                  <a:lnTo>
                    <a:pt x="326" y="221"/>
                  </a:lnTo>
                  <a:lnTo>
                    <a:pt x="303" y="251"/>
                  </a:lnTo>
                  <a:lnTo>
                    <a:pt x="277" y="279"/>
                  </a:lnTo>
                  <a:lnTo>
                    <a:pt x="250" y="305"/>
                  </a:lnTo>
                  <a:lnTo>
                    <a:pt x="220" y="327"/>
                  </a:lnTo>
                  <a:lnTo>
                    <a:pt x="186" y="348"/>
                  </a:lnTo>
                  <a:lnTo>
                    <a:pt x="153" y="364"/>
                  </a:lnTo>
                  <a:lnTo>
                    <a:pt x="117" y="376"/>
                  </a:lnTo>
                  <a:lnTo>
                    <a:pt x="79" y="387"/>
                  </a:lnTo>
                  <a:lnTo>
                    <a:pt x="40" y="393"/>
                  </a:lnTo>
                  <a:lnTo>
                    <a:pt x="0" y="395"/>
                  </a:lnTo>
                  <a:lnTo>
                    <a:pt x="0" y="45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39" name="Freeform 32"/>
            <p:cNvSpPr>
              <a:spLocks noChangeAspect="1"/>
            </p:cNvSpPr>
            <p:nvPr/>
          </p:nvSpPr>
          <p:spPr bwMode="auto">
            <a:xfrm>
              <a:off x="360" y="526"/>
              <a:ext cx="33" cy="35"/>
            </a:xfrm>
            <a:custGeom>
              <a:avLst/>
              <a:gdLst>
                <a:gd name="T0" fmla="*/ 0 w 458"/>
                <a:gd name="T1" fmla="*/ 0 h 459"/>
                <a:gd name="T2" fmla="*/ 0 w 458"/>
                <a:gd name="T3" fmla="*/ 0 h 459"/>
                <a:gd name="T4" fmla="*/ 3 w 458"/>
                <a:gd name="T5" fmla="*/ 47 h 459"/>
                <a:gd name="T6" fmla="*/ 9 w 458"/>
                <a:gd name="T7" fmla="*/ 93 h 459"/>
                <a:gd name="T8" fmla="*/ 21 w 458"/>
                <a:gd name="T9" fmla="*/ 136 h 459"/>
                <a:gd name="T10" fmla="*/ 36 w 458"/>
                <a:gd name="T11" fmla="*/ 178 h 459"/>
                <a:gd name="T12" fmla="*/ 54 w 458"/>
                <a:gd name="T13" fmla="*/ 218 h 459"/>
                <a:gd name="T14" fmla="*/ 79 w 458"/>
                <a:gd name="T15" fmla="*/ 256 h 459"/>
                <a:gd name="T16" fmla="*/ 104 w 458"/>
                <a:gd name="T17" fmla="*/ 292 h 459"/>
                <a:gd name="T18" fmla="*/ 134 w 458"/>
                <a:gd name="T19" fmla="*/ 325 h 459"/>
                <a:gd name="T20" fmla="*/ 166 w 458"/>
                <a:gd name="T21" fmla="*/ 355 h 459"/>
                <a:gd name="T22" fmla="*/ 202 w 458"/>
                <a:gd name="T23" fmla="*/ 380 h 459"/>
                <a:gd name="T24" fmla="*/ 239 w 458"/>
                <a:gd name="T25" fmla="*/ 403 h 459"/>
                <a:gd name="T26" fmla="*/ 279 w 458"/>
                <a:gd name="T27" fmla="*/ 424 h 459"/>
                <a:gd name="T28" fmla="*/ 322 w 458"/>
                <a:gd name="T29" fmla="*/ 439 h 459"/>
                <a:gd name="T30" fmla="*/ 365 w 458"/>
                <a:gd name="T31" fmla="*/ 449 h 459"/>
                <a:gd name="T32" fmla="*/ 410 w 458"/>
                <a:gd name="T33" fmla="*/ 457 h 459"/>
                <a:gd name="T34" fmla="*/ 458 w 458"/>
                <a:gd name="T35" fmla="*/ 459 h 459"/>
                <a:gd name="T36" fmla="*/ 458 w 458"/>
                <a:gd name="T37" fmla="*/ 395 h 459"/>
                <a:gd name="T38" fmla="*/ 417 w 458"/>
                <a:gd name="T39" fmla="*/ 393 h 459"/>
                <a:gd name="T40" fmla="*/ 379 w 458"/>
                <a:gd name="T41" fmla="*/ 387 h 459"/>
                <a:gd name="T42" fmla="*/ 340 w 458"/>
                <a:gd name="T43" fmla="*/ 376 h 459"/>
                <a:gd name="T44" fmla="*/ 304 w 458"/>
                <a:gd name="T45" fmla="*/ 364 h 459"/>
                <a:gd name="T46" fmla="*/ 271 w 458"/>
                <a:gd name="T47" fmla="*/ 348 h 459"/>
                <a:gd name="T48" fmla="*/ 239 w 458"/>
                <a:gd name="T49" fmla="*/ 327 h 459"/>
                <a:gd name="T50" fmla="*/ 208 w 458"/>
                <a:gd name="T51" fmla="*/ 304 h 459"/>
                <a:gd name="T52" fmla="*/ 180 w 458"/>
                <a:gd name="T53" fmla="*/ 279 h 459"/>
                <a:gd name="T54" fmla="*/ 155 w 458"/>
                <a:gd name="T55" fmla="*/ 251 h 459"/>
                <a:gd name="T56" fmla="*/ 132 w 458"/>
                <a:gd name="T57" fmla="*/ 221 h 459"/>
                <a:gd name="T58" fmla="*/ 112 w 458"/>
                <a:gd name="T59" fmla="*/ 188 h 459"/>
                <a:gd name="T60" fmla="*/ 96 w 458"/>
                <a:gd name="T61" fmla="*/ 153 h 459"/>
                <a:gd name="T62" fmla="*/ 83 w 458"/>
                <a:gd name="T63" fmla="*/ 117 h 459"/>
                <a:gd name="T64" fmla="*/ 72 w 458"/>
                <a:gd name="T65" fmla="*/ 79 h 459"/>
                <a:gd name="T66" fmla="*/ 67 w 458"/>
                <a:gd name="T67" fmla="*/ 40 h 459"/>
                <a:gd name="T68" fmla="*/ 65 w 458"/>
                <a:gd name="T69" fmla="*/ 0 h 459"/>
                <a:gd name="T70" fmla="*/ 65 w 458"/>
                <a:gd name="T71" fmla="*/ 0 h 459"/>
                <a:gd name="T72" fmla="*/ 0 w 458"/>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459"/>
                <a:gd name="T113" fmla="*/ 458 w 458"/>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459">
                  <a:moveTo>
                    <a:pt x="0" y="0"/>
                  </a:moveTo>
                  <a:lnTo>
                    <a:pt x="0" y="0"/>
                  </a:lnTo>
                  <a:lnTo>
                    <a:pt x="3" y="47"/>
                  </a:lnTo>
                  <a:lnTo>
                    <a:pt x="9" y="93"/>
                  </a:lnTo>
                  <a:lnTo>
                    <a:pt x="21" y="136"/>
                  </a:lnTo>
                  <a:lnTo>
                    <a:pt x="36" y="178"/>
                  </a:lnTo>
                  <a:lnTo>
                    <a:pt x="54" y="218"/>
                  </a:lnTo>
                  <a:lnTo>
                    <a:pt x="79" y="256"/>
                  </a:lnTo>
                  <a:lnTo>
                    <a:pt x="104" y="292"/>
                  </a:lnTo>
                  <a:lnTo>
                    <a:pt x="134" y="325"/>
                  </a:lnTo>
                  <a:lnTo>
                    <a:pt x="166" y="355"/>
                  </a:lnTo>
                  <a:lnTo>
                    <a:pt x="202" y="380"/>
                  </a:lnTo>
                  <a:lnTo>
                    <a:pt x="239" y="403"/>
                  </a:lnTo>
                  <a:lnTo>
                    <a:pt x="279" y="424"/>
                  </a:lnTo>
                  <a:lnTo>
                    <a:pt x="322" y="439"/>
                  </a:lnTo>
                  <a:lnTo>
                    <a:pt x="365" y="449"/>
                  </a:lnTo>
                  <a:lnTo>
                    <a:pt x="410" y="457"/>
                  </a:lnTo>
                  <a:lnTo>
                    <a:pt x="458" y="459"/>
                  </a:lnTo>
                  <a:lnTo>
                    <a:pt x="458" y="395"/>
                  </a:lnTo>
                  <a:lnTo>
                    <a:pt x="417" y="393"/>
                  </a:lnTo>
                  <a:lnTo>
                    <a:pt x="379" y="387"/>
                  </a:lnTo>
                  <a:lnTo>
                    <a:pt x="340" y="376"/>
                  </a:lnTo>
                  <a:lnTo>
                    <a:pt x="304" y="364"/>
                  </a:lnTo>
                  <a:lnTo>
                    <a:pt x="271" y="348"/>
                  </a:lnTo>
                  <a:lnTo>
                    <a:pt x="239" y="327"/>
                  </a:lnTo>
                  <a:lnTo>
                    <a:pt x="208" y="304"/>
                  </a:lnTo>
                  <a:lnTo>
                    <a:pt x="180" y="279"/>
                  </a:lnTo>
                  <a:lnTo>
                    <a:pt x="155" y="251"/>
                  </a:lnTo>
                  <a:lnTo>
                    <a:pt x="132" y="221"/>
                  </a:lnTo>
                  <a:lnTo>
                    <a:pt x="112" y="188"/>
                  </a:lnTo>
                  <a:lnTo>
                    <a:pt x="96" y="153"/>
                  </a:lnTo>
                  <a:lnTo>
                    <a:pt x="83" y="117"/>
                  </a:lnTo>
                  <a:lnTo>
                    <a:pt x="72" y="79"/>
                  </a:lnTo>
                  <a:lnTo>
                    <a:pt x="67" y="40"/>
                  </a:lnTo>
                  <a:lnTo>
                    <a:pt x="65"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0" name="Freeform 33"/>
            <p:cNvSpPr>
              <a:spLocks noChangeAspect="1"/>
            </p:cNvSpPr>
            <p:nvPr/>
          </p:nvSpPr>
          <p:spPr bwMode="auto">
            <a:xfrm>
              <a:off x="360" y="491"/>
              <a:ext cx="33" cy="35"/>
            </a:xfrm>
            <a:custGeom>
              <a:avLst/>
              <a:gdLst>
                <a:gd name="T0" fmla="*/ 458 w 458"/>
                <a:gd name="T1" fmla="*/ 0 h 459"/>
                <a:gd name="T2" fmla="*/ 458 w 458"/>
                <a:gd name="T3" fmla="*/ 0 h 459"/>
                <a:gd name="T4" fmla="*/ 410 w 458"/>
                <a:gd name="T5" fmla="*/ 3 h 459"/>
                <a:gd name="T6" fmla="*/ 365 w 458"/>
                <a:gd name="T7" fmla="*/ 11 h 459"/>
                <a:gd name="T8" fmla="*/ 322 w 458"/>
                <a:gd name="T9" fmla="*/ 21 h 459"/>
                <a:gd name="T10" fmla="*/ 279 w 458"/>
                <a:gd name="T11" fmla="*/ 36 h 459"/>
                <a:gd name="T12" fmla="*/ 239 w 458"/>
                <a:gd name="T13" fmla="*/ 57 h 459"/>
                <a:gd name="T14" fmla="*/ 202 w 458"/>
                <a:gd name="T15" fmla="*/ 80 h 459"/>
                <a:gd name="T16" fmla="*/ 166 w 458"/>
                <a:gd name="T17" fmla="*/ 105 h 459"/>
                <a:gd name="T18" fmla="*/ 134 w 458"/>
                <a:gd name="T19" fmla="*/ 135 h 459"/>
                <a:gd name="T20" fmla="*/ 104 w 458"/>
                <a:gd name="T21" fmla="*/ 167 h 459"/>
                <a:gd name="T22" fmla="*/ 79 w 458"/>
                <a:gd name="T23" fmla="*/ 203 h 459"/>
                <a:gd name="T24" fmla="*/ 54 w 458"/>
                <a:gd name="T25" fmla="*/ 241 h 459"/>
                <a:gd name="T26" fmla="*/ 36 w 458"/>
                <a:gd name="T27" fmla="*/ 281 h 459"/>
                <a:gd name="T28" fmla="*/ 21 w 458"/>
                <a:gd name="T29" fmla="*/ 323 h 459"/>
                <a:gd name="T30" fmla="*/ 9 w 458"/>
                <a:gd name="T31" fmla="*/ 367 h 459"/>
                <a:gd name="T32" fmla="*/ 3 w 458"/>
                <a:gd name="T33" fmla="*/ 412 h 459"/>
                <a:gd name="T34" fmla="*/ 0 w 458"/>
                <a:gd name="T35" fmla="*/ 459 h 459"/>
                <a:gd name="T36" fmla="*/ 65 w 458"/>
                <a:gd name="T37" fmla="*/ 459 h 459"/>
                <a:gd name="T38" fmla="*/ 67 w 458"/>
                <a:gd name="T39" fmla="*/ 418 h 459"/>
                <a:gd name="T40" fmla="*/ 72 w 458"/>
                <a:gd name="T41" fmla="*/ 380 h 459"/>
                <a:gd name="T42" fmla="*/ 83 w 458"/>
                <a:gd name="T43" fmla="*/ 341 h 459"/>
                <a:gd name="T44" fmla="*/ 96 w 458"/>
                <a:gd name="T45" fmla="*/ 307 h 459"/>
                <a:gd name="T46" fmla="*/ 112 w 458"/>
                <a:gd name="T47" fmla="*/ 271 h 459"/>
                <a:gd name="T48" fmla="*/ 132 w 458"/>
                <a:gd name="T49" fmla="*/ 240 h 459"/>
                <a:gd name="T50" fmla="*/ 155 w 458"/>
                <a:gd name="T51" fmla="*/ 209 h 459"/>
                <a:gd name="T52" fmla="*/ 180 w 458"/>
                <a:gd name="T53" fmla="*/ 181 h 459"/>
                <a:gd name="T54" fmla="*/ 208 w 458"/>
                <a:gd name="T55" fmla="*/ 156 h 459"/>
                <a:gd name="T56" fmla="*/ 239 w 458"/>
                <a:gd name="T57" fmla="*/ 133 h 459"/>
                <a:gd name="T58" fmla="*/ 271 w 458"/>
                <a:gd name="T59" fmla="*/ 112 h 459"/>
                <a:gd name="T60" fmla="*/ 304 w 458"/>
                <a:gd name="T61" fmla="*/ 96 h 459"/>
                <a:gd name="T62" fmla="*/ 340 w 458"/>
                <a:gd name="T63" fmla="*/ 83 h 459"/>
                <a:gd name="T64" fmla="*/ 379 w 458"/>
                <a:gd name="T65" fmla="*/ 73 h 459"/>
                <a:gd name="T66" fmla="*/ 417 w 458"/>
                <a:gd name="T67" fmla="*/ 67 h 459"/>
                <a:gd name="T68" fmla="*/ 458 w 458"/>
                <a:gd name="T69" fmla="*/ 65 h 459"/>
                <a:gd name="T70" fmla="*/ 458 w 458"/>
                <a:gd name="T71" fmla="*/ 65 h 459"/>
                <a:gd name="T72" fmla="*/ 458 w 458"/>
                <a:gd name="T73" fmla="*/ 0 h 4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8"/>
                <a:gd name="T112" fmla="*/ 0 h 459"/>
                <a:gd name="T113" fmla="*/ 458 w 458"/>
                <a:gd name="T114" fmla="*/ 459 h 45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8" h="459">
                  <a:moveTo>
                    <a:pt x="458" y="0"/>
                  </a:moveTo>
                  <a:lnTo>
                    <a:pt x="458" y="0"/>
                  </a:lnTo>
                  <a:lnTo>
                    <a:pt x="410" y="3"/>
                  </a:lnTo>
                  <a:lnTo>
                    <a:pt x="365" y="11"/>
                  </a:lnTo>
                  <a:lnTo>
                    <a:pt x="322" y="21"/>
                  </a:lnTo>
                  <a:lnTo>
                    <a:pt x="279" y="36"/>
                  </a:lnTo>
                  <a:lnTo>
                    <a:pt x="239" y="57"/>
                  </a:lnTo>
                  <a:lnTo>
                    <a:pt x="202" y="80"/>
                  </a:lnTo>
                  <a:lnTo>
                    <a:pt x="166" y="105"/>
                  </a:lnTo>
                  <a:lnTo>
                    <a:pt x="134" y="135"/>
                  </a:lnTo>
                  <a:lnTo>
                    <a:pt x="104" y="167"/>
                  </a:lnTo>
                  <a:lnTo>
                    <a:pt x="79" y="203"/>
                  </a:lnTo>
                  <a:lnTo>
                    <a:pt x="54" y="241"/>
                  </a:lnTo>
                  <a:lnTo>
                    <a:pt x="36" y="281"/>
                  </a:lnTo>
                  <a:lnTo>
                    <a:pt x="21" y="323"/>
                  </a:lnTo>
                  <a:lnTo>
                    <a:pt x="9" y="367"/>
                  </a:lnTo>
                  <a:lnTo>
                    <a:pt x="3" y="412"/>
                  </a:lnTo>
                  <a:lnTo>
                    <a:pt x="0" y="459"/>
                  </a:lnTo>
                  <a:lnTo>
                    <a:pt x="65" y="459"/>
                  </a:lnTo>
                  <a:lnTo>
                    <a:pt x="67" y="418"/>
                  </a:lnTo>
                  <a:lnTo>
                    <a:pt x="72" y="380"/>
                  </a:lnTo>
                  <a:lnTo>
                    <a:pt x="83" y="341"/>
                  </a:lnTo>
                  <a:lnTo>
                    <a:pt x="96" y="307"/>
                  </a:lnTo>
                  <a:lnTo>
                    <a:pt x="112" y="271"/>
                  </a:lnTo>
                  <a:lnTo>
                    <a:pt x="132" y="240"/>
                  </a:lnTo>
                  <a:lnTo>
                    <a:pt x="155" y="209"/>
                  </a:lnTo>
                  <a:lnTo>
                    <a:pt x="180" y="181"/>
                  </a:lnTo>
                  <a:lnTo>
                    <a:pt x="208" y="156"/>
                  </a:lnTo>
                  <a:lnTo>
                    <a:pt x="239" y="133"/>
                  </a:lnTo>
                  <a:lnTo>
                    <a:pt x="271" y="112"/>
                  </a:lnTo>
                  <a:lnTo>
                    <a:pt x="304" y="96"/>
                  </a:lnTo>
                  <a:lnTo>
                    <a:pt x="340" y="83"/>
                  </a:lnTo>
                  <a:lnTo>
                    <a:pt x="379" y="73"/>
                  </a:lnTo>
                  <a:lnTo>
                    <a:pt x="417" y="67"/>
                  </a:lnTo>
                  <a:lnTo>
                    <a:pt x="458" y="65"/>
                  </a:lnTo>
                  <a:lnTo>
                    <a:pt x="45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1" name="Freeform 34"/>
            <p:cNvSpPr>
              <a:spLocks noChangeAspect="1" noEditPoints="1"/>
            </p:cNvSpPr>
            <p:nvPr/>
          </p:nvSpPr>
          <p:spPr bwMode="auto">
            <a:xfrm>
              <a:off x="324" y="455"/>
              <a:ext cx="138" cy="142"/>
            </a:xfrm>
            <a:custGeom>
              <a:avLst/>
              <a:gdLst>
                <a:gd name="T0" fmla="*/ 1859 w 1879"/>
                <a:gd name="T1" fmla="*/ 1127 h 1877"/>
                <a:gd name="T2" fmla="*/ 1785 w 1879"/>
                <a:gd name="T3" fmla="*/ 1344 h 1877"/>
                <a:gd name="T4" fmla="*/ 1664 w 1879"/>
                <a:gd name="T5" fmla="*/ 1535 h 1877"/>
                <a:gd name="T6" fmla="*/ 1501 w 1879"/>
                <a:gd name="T7" fmla="*/ 1690 h 1877"/>
                <a:gd name="T8" fmla="*/ 1305 w 1879"/>
                <a:gd name="T9" fmla="*/ 1803 h 1877"/>
                <a:gd name="T10" fmla="*/ 1083 w 1879"/>
                <a:gd name="T11" fmla="*/ 1866 h 1877"/>
                <a:gd name="T12" fmla="*/ 843 w 1879"/>
                <a:gd name="T13" fmla="*/ 1872 h 1877"/>
                <a:gd name="T14" fmla="*/ 616 w 1879"/>
                <a:gd name="T15" fmla="*/ 1820 h 1877"/>
                <a:gd name="T16" fmla="*/ 413 w 1879"/>
                <a:gd name="T17" fmla="*/ 1717 h 1877"/>
                <a:gd name="T18" fmla="*/ 244 w 1879"/>
                <a:gd name="T19" fmla="*/ 1569 h 1877"/>
                <a:gd name="T20" fmla="*/ 113 w 1879"/>
                <a:gd name="T21" fmla="*/ 1385 h 1877"/>
                <a:gd name="T22" fmla="*/ 30 w 1879"/>
                <a:gd name="T23" fmla="*/ 1173 h 1877"/>
                <a:gd name="T24" fmla="*/ 0 w 1879"/>
                <a:gd name="T25" fmla="*/ 938 h 1877"/>
                <a:gd name="T26" fmla="*/ 30 w 1879"/>
                <a:gd name="T27" fmla="*/ 703 h 1877"/>
                <a:gd name="T28" fmla="*/ 113 w 1879"/>
                <a:gd name="T29" fmla="*/ 491 h 1877"/>
                <a:gd name="T30" fmla="*/ 244 w 1879"/>
                <a:gd name="T31" fmla="*/ 308 h 1877"/>
                <a:gd name="T32" fmla="*/ 413 w 1879"/>
                <a:gd name="T33" fmla="*/ 160 h 1877"/>
                <a:gd name="T34" fmla="*/ 616 w 1879"/>
                <a:gd name="T35" fmla="*/ 58 h 1877"/>
                <a:gd name="T36" fmla="*/ 843 w 1879"/>
                <a:gd name="T37" fmla="*/ 5 h 1877"/>
                <a:gd name="T38" fmla="*/ 1083 w 1879"/>
                <a:gd name="T39" fmla="*/ 11 h 1877"/>
                <a:gd name="T40" fmla="*/ 1305 w 1879"/>
                <a:gd name="T41" fmla="*/ 74 h 1877"/>
                <a:gd name="T42" fmla="*/ 1501 w 1879"/>
                <a:gd name="T43" fmla="*/ 187 h 1877"/>
                <a:gd name="T44" fmla="*/ 1664 w 1879"/>
                <a:gd name="T45" fmla="*/ 341 h 1877"/>
                <a:gd name="T46" fmla="*/ 1785 w 1879"/>
                <a:gd name="T47" fmla="*/ 531 h 1877"/>
                <a:gd name="T48" fmla="*/ 1859 w 1879"/>
                <a:gd name="T49" fmla="*/ 749 h 1877"/>
                <a:gd name="T50" fmla="*/ 1814 w 1879"/>
                <a:gd name="T51" fmla="*/ 938 h 1877"/>
                <a:gd name="T52" fmla="*/ 1786 w 1879"/>
                <a:gd name="T53" fmla="*/ 719 h 1877"/>
                <a:gd name="T54" fmla="*/ 1708 w 1879"/>
                <a:gd name="T55" fmla="*/ 522 h 1877"/>
                <a:gd name="T56" fmla="*/ 1587 w 1879"/>
                <a:gd name="T57" fmla="*/ 350 h 1877"/>
                <a:gd name="T58" fmla="*/ 1428 w 1879"/>
                <a:gd name="T59" fmla="*/ 213 h 1877"/>
                <a:gd name="T60" fmla="*/ 1240 w 1879"/>
                <a:gd name="T61" fmla="*/ 117 h 1877"/>
                <a:gd name="T62" fmla="*/ 1028 w 1879"/>
                <a:gd name="T63" fmla="*/ 69 h 1877"/>
                <a:gd name="T64" fmla="*/ 805 w 1879"/>
                <a:gd name="T65" fmla="*/ 75 h 1877"/>
                <a:gd name="T66" fmla="*/ 598 w 1879"/>
                <a:gd name="T67" fmla="*/ 132 h 1877"/>
                <a:gd name="T68" fmla="*/ 416 w 1879"/>
                <a:gd name="T69" fmla="*/ 237 h 1877"/>
                <a:gd name="T70" fmla="*/ 264 w 1879"/>
                <a:gd name="T71" fmla="*/ 382 h 1877"/>
                <a:gd name="T72" fmla="*/ 149 w 1879"/>
                <a:gd name="T73" fmla="*/ 559 h 1877"/>
                <a:gd name="T74" fmla="*/ 82 w 1879"/>
                <a:gd name="T75" fmla="*/ 762 h 1877"/>
                <a:gd name="T76" fmla="*/ 65 w 1879"/>
                <a:gd name="T77" fmla="*/ 983 h 1877"/>
                <a:gd name="T78" fmla="*/ 103 w 1879"/>
                <a:gd name="T79" fmla="*/ 1198 h 1877"/>
                <a:gd name="T80" fmla="*/ 190 w 1879"/>
                <a:gd name="T81" fmla="*/ 1392 h 1877"/>
                <a:gd name="T82" fmla="*/ 320 w 1879"/>
                <a:gd name="T83" fmla="*/ 1556 h 1877"/>
                <a:gd name="T84" fmla="*/ 485 w 1879"/>
                <a:gd name="T85" fmla="*/ 1687 h 1877"/>
                <a:gd name="T86" fmla="*/ 678 w 1879"/>
                <a:gd name="T87" fmla="*/ 1773 h 1877"/>
                <a:gd name="T88" fmla="*/ 894 w 1879"/>
                <a:gd name="T89" fmla="*/ 1811 h 1877"/>
                <a:gd name="T90" fmla="*/ 1116 w 1879"/>
                <a:gd name="T91" fmla="*/ 1795 h 1877"/>
                <a:gd name="T92" fmla="*/ 1319 w 1879"/>
                <a:gd name="T93" fmla="*/ 1727 h 1877"/>
                <a:gd name="T94" fmla="*/ 1496 w 1879"/>
                <a:gd name="T95" fmla="*/ 1613 h 1877"/>
                <a:gd name="T96" fmla="*/ 1640 w 1879"/>
                <a:gd name="T97" fmla="*/ 1461 h 1877"/>
                <a:gd name="T98" fmla="*/ 1745 w 1879"/>
                <a:gd name="T99" fmla="*/ 1279 h 1877"/>
                <a:gd name="T100" fmla="*/ 1804 w 1879"/>
                <a:gd name="T101" fmla="*/ 1070 h 187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9"/>
                <a:gd name="T154" fmla="*/ 0 h 1877"/>
                <a:gd name="T155" fmla="*/ 1879 w 1879"/>
                <a:gd name="T156" fmla="*/ 1877 h 187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9" h="1877">
                  <a:moveTo>
                    <a:pt x="1879" y="938"/>
                  </a:moveTo>
                  <a:lnTo>
                    <a:pt x="1877" y="986"/>
                  </a:lnTo>
                  <a:lnTo>
                    <a:pt x="1873" y="1033"/>
                  </a:lnTo>
                  <a:lnTo>
                    <a:pt x="1867" y="1081"/>
                  </a:lnTo>
                  <a:lnTo>
                    <a:pt x="1859" y="1127"/>
                  </a:lnTo>
                  <a:lnTo>
                    <a:pt x="1849" y="1173"/>
                  </a:lnTo>
                  <a:lnTo>
                    <a:pt x="1836" y="1217"/>
                  </a:lnTo>
                  <a:lnTo>
                    <a:pt x="1821" y="1260"/>
                  </a:lnTo>
                  <a:lnTo>
                    <a:pt x="1805" y="1303"/>
                  </a:lnTo>
                  <a:lnTo>
                    <a:pt x="1785" y="1344"/>
                  </a:lnTo>
                  <a:lnTo>
                    <a:pt x="1765" y="1385"/>
                  </a:lnTo>
                  <a:lnTo>
                    <a:pt x="1743" y="1425"/>
                  </a:lnTo>
                  <a:lnTo>
                    <a:pt x="1717" y="1463"/>
                  </a:lnTo>
                  <a:lnTo>
                    <a:pt x="1692" y="1500"/>
                  </a:lnTo>
                  <a:lnTo>
                    <a:pt x="1664" y="1535"/>
                  </a:lnTo>
                  <a:lnTo>
                    <a:pt x="1634" y="1569"/>
                  </a:lnTo>
                  <a:lnTo>
                    <a:pt x="1603" y="1601"/>
                  </a:lnTo>
                  <a:lnTo>
                    <a:pt x="1571" y="1632"/>
                  </a:lnTo>
                  <a:lnTo>
                    <a:pt x="1536" y="1662"/>
                  </a:lnTo>
                  <a:lnTo>
                    <a:pt x="1501" y="1690"/>
                  </a:lnTo>
                  <a:lnTo>
                    <a:pt x="1464" y="1717"/>
                  </a:lnTo>
                  <a:lnTo>
                    <a:pt x="1426" y="1741"/>
                  </a:lnTo>
                  <a:lnTo>
                    <a:pt x="1387" y="1764"/>
                  </a:lnTo>
                  <a:lnTo>
                    <a:pt x="1346" y="1785"/>
                  </a:lnTo>
                  <a:lnTo>
                    <a:pt x="1305" y="1803"/>
                  </a:lnTo>
                  <a:lnTo>
                    <a:pt x="1262" y="1820"/>
                  </a:lnTo>
                  <a:lnTo>
                    <a:pt x="1218" y="1834"/>
                  </a:lnTo>
                  <a:lnTo>
                    <a:pt x="1174" y="1847"/>
                  </a:lnTo>
                  <a:lnTo>
                    <a:pt x="1129" y="1857"/>
                  </a:lnTo>
                  <a:lnTo>
                    <a:pt x="1083" y="1866"/>
                  </a:lnTo>
                  <a:lnTo>
                    <a:pt x="1035" y="1872"/>
                  </a:lnTo>
                  <a:lnTo>
                    <a:pt x="987" y="1876"/>
                  </a:lnTo>
                  <a:lnTo>
                    <a:pt x="939" y="1877"/>
                  </a:lnTo>
                  <a:lnTo>
                    <a:pt x="890" y="1876"/>
                  </a:lnTo>
                  <a:lnTo>
                    <a:pt x="843" y="1872"/>
                  </a:lnTo>
                  <a:lnTo>
                    <a:pt x="796" y="1866"/>
                  </a:lnTo>
                  <a:lnTo>
                    <a:pt x="750" y="1857"/>
                  </a:lnTo>
                  <a:lnTo>
                    <a:pt x="704" y="1847"/>
                  </a:lnTo>
                  <a:lnTo>
                    <a:pt x="660" y="1834"/>
                  </a:lnTo>
                  <a:lnTo>
                    <a:pt x="616" y="1820"/>
                  </a:lnTo>
                  <a:lnTo>
                    <a:pt x="573" y="1803"/>
                  </a:lnTo>
                  <a:lnTo>
                    <a:pt x="532" y="1785"/>
                  </a:lnTo>
                  <a:lnTo>
                    <a:pt x="490" y="1764"/>
                  </a:lnTo>
                  <a:lnTo>
                    <a:pt x="451" y="1741"/>
                  </a:lnTo>
                  <a:lnTo>
                    <a:pt x="413" y="1717"/>
                  </a:lnTo>
                  <a:lnTo>
                    <a:pt x="376" y="1690"/>
                  </a:lnTo>
                  <a:lnTo>
                    <a:pt x="341" y="1662"/>
                  </a:lnTo>
                  <a:lnTo>
                    <a:pt x="307" y="1632"/>
                  </a:lnTo>
                  <a:lnTo>
                    <a:pt x="275" y="1601"/>
                  </a:lnTo>
                  <a:lnTo>
                    <a:pt x="244" y="1569"/>
                  </a:lnTo>
                  <a:lnTo>
                    <a:pt x="214" y="1535"/>
                  </a:lnTo>
                  <a:lnTo>
                    <a:pt x="186" y="1500"/>
                  </a:lnTo>
                  <a:lnTo>
                    <a:pt x="160" y="1463"/>
                  </a:lnTo>
                  <a:lnTo>
                    <a:pt x="136" y="1425"/>
                  </a:lnTo>
                  <a:lnTo>
                    <a:pt x="113" y="1385"/>
                  </a:lnTo>
                  <a:lnTo>
                    <a:pt x="92" y="1344"/>
                  </a:lnTo>
                  <a:lnTo>
                    <a:pt x="73" y="1303"/>
                  </a:lnTo>
                  <a:lnTo>
                    <a:pt x="56" y="1260"/>
                  </a:lnTo>
                  <a:lnTo>
                    <a:pt x="42" y="1217"/>
                  </a:lnTo>
                  <a:lnTo>
                    <a:pt x="30" y="1173"/>
                  </a:lnTo>
                  <a:lnTo>
                    <a:pt x="19" y="1127"/>
                  </a:lnTo>
                  <a:lnTo>
                    <a:pt x="10" y="1081"/>
                  </a:lnTo>
                  <a:lnTo>
                    <a:pt x="4" y="1033"/>
                  </a:lnTo>
                  <a:lnTo>
                    <a:pt x="1" y="986"/>
                  </a:lnTo>
                  <a:lnTo>
                    <a:pt x="0" y="938"/>
                  </a:lnTo>
                  <a:lnTo>
                    <a:pt x="1" y="889"/>
                  </a:lnTo>
                  <a:lnTo>
                    <a:pt x="4" y="842"/>
                  </a:lnTo>
                  <a:lnTo>
                    <a:pt x="10" y="795"/>
                  </a:lnTo>
                  <a:lnTo>
                    <a:pt x="19" y="749"/>
                  </a:lnTo>
                  <a:lnTo>
                    <a:pt x="30" y="703"/>
                  </a:lnTo>
                  <a:lnTo>
                    <a:pt x="42" y="659"/>
                  </a:lnTo>
                  <a:lnTo>
                    <a:pt x="56" y="615"/>
                  </a:lnTo>
                  <a:lnTo>
                    <a:pt x="73" y="573"/>
                  </a:lnTo>
                  <a:lnTo>
                    <a:pt x="92" y="531"/>
                  </a:lnTo>
                  <a:lnTo>
                    <a:pt x="113" y="491"/>
                  </a:lnTo>
                  <a:lnTo>
                    <a:pt x="136" y="452"/>
                  </a:lnTo>
                  <a:lnTo>
                    <a:pt x="160" y="414"/>
                  </a:lnTo>
                  <a:lnTo>
                    <a:pt x="186" y="377"/>
                  </a:lnTo>
                  <a:lnTo>
                    <a:pt x="214" y="341"/>
                  </a:lnTo>
                  <a:lnTo>
                    <a:pt x="244" y="308"/>
                  </a:lnTo>
                  <a:lnTo>
                    <a:pt x="275" y="275"/>
                  </a:lnTo>
                  <a:lnTo>
                    <a:pt x="307" y="244"/>
                  </a:lnTo>
                  <a:lnTo>
                    <a:pt x="342" y="214"/>
                  </a:lnTo>
                  <a:lnTo>
                    <a:pt x="376" y="187"/>
                  </a:lnTo>
                  <a:lnTo>
                    <a:pt x="413" y="160"/>
                  </a:lnTo>
                  <a:lnTo>
                    <a:pt x="451" y="136"/>
                  </a:lnTo>
                  <a:lnTo>
                    <a:pt x="490" y="113"/>
                  </a:lnTo>
                  <a:lnTo>
                    <a:pt x="532" y="93"/>
                  </a:lnTo>
                  <a:lnTo>
                    <a:pt x="573" y="74"/>
                  </a:lnTo>
                  <a:lnTo>
                    <a:pt x="616" y="58"/>
                  </a:lnTo>
                  <a:lnTo>
                    <a:pt x="660" y="43"/>
                  </a:lnTo>
                  <a:lnTo>
                    <a:pt x="704" y="30"/>
                  </a:lnTo>
                  <a:lnTo>
                    <a:pt x="750" y="20"/>
                  </a:lnTo>
                  <a:lnTo>
                    <a:pt x="796" y="11"/>
                  </a:lnTo>
                  <a:lnTo>
                    <a:pt x="843" y="5"/>
                  </a:lnTo>
                  <a:lnTo>
                    <a:pt x="890" y="1"/>
                  </a:lnTo>
                  <a:lnTo>
                    <a:pt x="939" y="0"/>
                  </a:lnTo>
                  <a:lnTo>
                    <a:pt x="987" y="1"/>
                  </a:lnTo>
                  <a:lnTo>
                    <a:pt x="1035" y="5"/>
                  </a:lnTo>
                  <a:lnTo>
                    <a:pt x="1083" y="11"/>
                  </a:lnTo>
                  <a:lnTo>
                    <a:pt x="1129" y="20"/>
                  </a:lnTo>
                  <a:lnTo>
                    <a:pt x="1174" y="30"/>
                  </a:lnTo>
                  <a:lnTo>
                    <a:pt x="1218" y="43"/>
                  </a:lnTo>
                  <a:lnTo>
                    <a:pt x="1262" y="58"/>
                  </a:lnTo>
                  <a:lnTo>
                    <a:pt x="1305" y="74"/>
                  </a:lnTo>
                  <a:lnTo>
                    <a:pt x="1346" y="93"/>
                  </a:lnTo>
                  <a:lnTo>
                    <a:pt x="1387" y="113"/>
                  </a:lnTo>
                  <a:lnTo>
                    <a:pt x="1426" y="136"/>
                  </a:lnTo>
                  <a:lnTo>
                    <a:pt x="1464" y="160"/>
                  </a:lnTo>
                  <a:lnTo>
                    <a:pt x="1501" y="187"/>
                  </a:lnTo>
                  <a:lnTo>
                    <a:pt x="1536" y="214"/>
                  </a:lnTo>
                  <a:lnTo>
                    <a:pt x="1571" y="244"/>
                  </a:lnTo>
                  <a:lnTo>
                    <a:pt x="1603" y="275"/>
                  </a:lnTo>
                  <a:lnTo>
                    <a:pt x="1634" y="308"/>
                  </a:lnTo>
                  <a:lnTo>
                    <a:pt x="1664" y="341"/>
                  </a:lnTo>
                  <a:lnTo>
                    <a:pt x="1692" y="377"/>
                  </a:lnTo>
                  <a:lnTo>
                    <a:pt x="1717" y="414"/>
                  </a:lnTo>
                  <a:lnTo>
                    <a:pt x="1743" y="452"/>
                  </a:lnTo>
                  <a:lnTo>
                    <a:pt x="1765" y="491"/>
                  </a:lnTo>
                  <a:lnTo>
                    <a:pt x="1785" y="531"/>
                  </a:lnTo>
                  <a:lnTo>
                    <a:pt x="1805" y="573"/>
                  </a:lnTo>
                  <a:lnTo>
                    <a:pt x="1821" y="615"/>
                  </a:lnTo>
                  <a:lnTo>
                    <a:pt x="1836" y="659"/>
                  </a:lnTo>
                  <a:lnTo>
                    <a:pt x="1849" y="703"/>
                  </a:lnTo>
                  <a:lnTo>
                    <a:pt x="1859" y="749"/>
                  </a:lnTo>
                  <a:lnTo>
                    <a:pt x="1867" y="795"/>
                  </a:lnTo>
                  <a:lnTo>
                    <a:pt x="1873" y="842"/>
                  </a:lnTo>
                  <a:lnTo>
                    <a:pt x="1877" y="889"/>
                  </a:lnTo>
                  <a:lnTo>
                    <a:pt x="1879" y="938"/>
                  </a:lnTo>
                  <a:close/>
                  <a:moveTo>
                    <a:pt x="1814" y="938"/>
                  </a:moveTo>
                  <a:lnTo>
                    <a:pt x="1813" y="893"/>
                  </a:lnTo>
                  <a:lnTo>
                    <a:pt x="1809" y="848"/>
                  </a:lnTo>
                  <a:lnTo>
                    <a:pt x="1804" y="804"/>
                  </a:lnTo>
                  <a:lnTo>
                    <a:pt x="1797" y="762"/>
                  </a:lnTo>
                  <a:lnTo>
                    <a:pt x="1786" y="719"/>
                  </a:lnTo>
                  <a:lnTo>
                    <a:pt x="1775" y="677"/>
                  </a:lnTo>
                  <a:lnTo>
                    <a:pt x="1761" y="637"/>
                  </a:lnTo>
                  <a:lnTo>
                    <a:pt x="1745" y="598"/>
                  </a:lnTo>
                  <a:lnTo>
                    <a:pt x="1728" y="559"/>
                  </a:lnTo>
                  <a:lnTo>
                    <a:pt x="1708" y="522"/>
                  </a:lnTo>
                  <a:lnTo>
                    <a:pt x="1687" y="485"/>
                  </a:lnTo>
                  <a:lnTo>
                    <a:pt x="1664" y="449"/>
                  </a:lnTo>
                  <a:lnTo>
                    <a:pt x="1640" y="415"/>
                  </a:lnTo>
                  <a:lnTo>
                    <a:pt x="1615" y="382"/>
                  </a:lnTo>
                  <a:lnTo>
                    <a:pt x="1587" y="350"/>
                  </a:lnTo>
                  <a:lnTo>
                    <a:pt x="1558" y="320"/>
                  </a:lnTo>
                  <a:lnTo>
                    <a:pt x="1527" y="291"/>
                  </a:lnTo>
                  <a:lnTo>
                    <a:pt x="1496" y="264"/>
                  </a:lnTo>
                  <a:lnTo>
                    <a:pt x="1463" y="237"/>
                  </a:lnTo>
                  <a:lnTo>
                    <a:pt x="1428" y="213"/>
                  </a:lnTo>
                  <a:lnTo>
                    <a:pt x="1392" y="191"/>
                  </a:lnTo>
                  <a:lnTo>
                    <a:pt x="1357" y="169"/>
                  </a:lnTo>
                  <a:lnTo>
                    <a:pt x="1319" y="151"/>
                  </a:lnTo>
                  <a:lnTo>
                    <a:pt x="1280" y="132"/>
                  </a:lnTo>
                  <a:lnTo>
                    <a:pt x="1240" y="117"/>
                  </a:lnTo>
                  <a:lnTo>
                    <a:pt x="1199" y="104"/>
                  </a:lnTo>
                  <a:lnTo>
                    <a:pt x="1157" y="92"/>
                  </a:lnTo>
                  <a:lnTo>
                    <a:pt x="1116" y="82"/>
                  </a:lnTo>
                  <a:lnTo>
                    <a:pt x="1072" y="75"/>
                  </a:lnTo>
                  <a:lnTo>
                    <a:pt x="1028" y="69"/>
                  </a:lnTo>
                  <a:lnTo>
                    <a:pt x="984" y="66"/>
                  </a:lnTo>
                  <a:lnTo>
                    <a:pt x="939" y="64"/>
                  </a:lnTo>
                  <a:lnTo>
                    <a:pt x="894" y="66"/>
                  </a:lnTo>
                  <a:lnTo>
                    <a:pt x="850" y="69"/>
                  </a:lnTo>
                  <a:lnTo>
                    <a:pt x="805" y="75"/>
                  </a:lnTo>
                  <a:lnTo>
                    <a:pt x="762" y="82"/>
                  </a:lnTo>
                  <a:lnTo>
                    <a:pt x="720" y="92"/>
                  </a:lnTo>
                  <a:lnTo>
                    <a:pt x="678" y="104"/>
                  </a:lnTo>
                  <a:lnTo>
                    <a:pt x="638" y="117"/>
                  </a:lnTo>
                  <a:lnTo>
                    <a:pt x="598" y="132"/>
                  </a:lnTo>
                  <a:lnTo>
                    <a:pt x="560" y="151"/>
                  </a:lnTo>
                  <a:lnTo>
                    <a:pt x="522" y="169"/>
                  </a:lnTo>
                  <a:lnTo>
                    <a:pt x="485" y="191"/>
                  </a:lnTo>
                  <a:lnTo>
                    <a:pt x="449" y="213"/>
                  </a:lnTo>
                  <a:lnTo>
                    <a:pt x="416" y="237"/>
                  </a:lnTo>
                  <a:lnTo>
                    <a:pt x="382" y="264"/>
                  </a:lnTo>
                  <a:lnTo>
                    <a:pt x="350" y="291"/>
                  </a:lnTo>
                  <a:lnTo>
                    <a:pt x="320" y="320"/>
                  </a:lnTo>
                  <a:lnTo>
                    <a:pt x="291" y="350"/>
                  </a:lnTo>
                  <a:lnTo>
                    <a:pt x="264" y="382"/>
                  </a:lnTo>
                  <a:lnTo>
                    <a:pt x="237" y="415"/>
                  </a:lnTo>
                  <a:lnTo>
                    <a:pt x="213" y="449"/>
                  </a:lnTo>
                  <a:lnTo>
                    <a:pt x="190" y="485"/>
                  </a:lnTo>
                  <a:lnTo>
                    <a:pt x="169" y="522"/>
                  </a:lnTo>
                  <a:lnTo>
                    <a:pt x="149" y="559"/>
                  </a:lnTo>
                  <a:lnTo>
                    <a:pt x="132" y="598"/>
                  </a:lnTo>
                  <a:lnTo>
                    <a:pt x="117" y="637"/>
                  </a:lnTo>
                  <a:lnTo>
                    <a:pt x="103" y="677"/>
                  </a:lnTo>
                  <a:lnTo>
                    <a:pt x="91" y="719"/>
                  </a:lnTo>
                  <a:lnTo>
                    <a:pt x="82" y="762"/>
                  </a:lnTo>
                  <a:lnTo>
                    <a:pt x="73" y="804"/>
                  </a:lnTo>
                  <a:lnTo>
                    <a:pt x="68" y="848"/>
                  </a:lnTo>
                  <a:lnTo>
                    <a:pt x="65" y="893"/>
                  </a:lnTo>
                  <a:lnTo>
                    <a:pt x="64" y="938"/>
                  </a:lnTo>
                  <a:lnTo>
                    <a:pt x="65" y="983"/>
                  </a:lnTo>
                  <a:lnTo>
                    <a:pt x="68" y="1026"/>
                  </a:lnTo>
                  <a:lnTo>
                    <a:pt x="73" y="1070"/>
                  </a:lnTo>
                  <a:lnTo>
                    <a:pt x="82" y="1114"/>
                  </a:lnTo>
                  <a:lnTo>
                    <a:pt x="91" y="1157"/>
                  </a:lnTo>
                  <a:lnTo>
                    <a:pt x="103" y="1198"/>
                  </a:lnTo>
                  <a:lnTo>
                    <a:pt x="117" y="1238"/>
                  </a:lnTo>
                  <a:lnTo>
                    <a:pt x="132" y="1279"/>
                  </a:lnTo>
                  <a:lnTo>
                    <a:pt x="149" y="1317"/>
                  </a:lnTo>
                  <a:lnTo>
                    <a:pt x="169" y="1355"/>
                  </a:lnTo>
                  <a:lnTo>
                    <a:pt x="190" y="1392"/>
                  </a:lnTo>
                  <a:lnTo>
                    <a:pt x="213" y="1427"/>
                  </a:lnTo>
                  <a:lnTo>
                    <a:pt x="237" y="1461"/>
                  </a:lnTo>
                  <a:lnTo>
                    <a:pt x="264" y="1494"/>
                  </a:lnTo>
                  <a:lnTo>
                    <a:pt x="291" y="1526"/>
                  </a:lnTo>
                  <a:lnTo>
                    <a:pt x="320" y="1556"/>
                  </a:lnTo>
                  <a:lnTo>
                    <a:pt x="350" y="1585"/>
                  </a:lnTo>
                  <a:lnTo>
                    <a:pt x="382" y="1613"/>
                  </a:lnTo>
                  <a:lnTo>
                    <a:pt x="416" y="1639"/>
                  </a:lnTo>
                  <a:lnTo>
                    <a:pt x="449" y="1664"/>
                  </a:lnTo>
                  <a:lnTo>
                    <a:pt x="485" y="1687"/>
                  </a:lnTo>
                  <a:lnTo>
                    <a:pt x="522" y="1707"/>
                  </a:lnTo>
                  <a:lnTo>
                    <a:pt x="560" y="1727"/>
                  </a:lnTo>
                  <a:lnTo>
                    <a:pt x="598" y="1744"/>
                  </a:lnTo>
                  <a:lnTo>
                    <a:pt x="638" y="1759"/>
                  </a:lnTo>
                  <a:lnTo>
                    <a:pt x="678" y="1773"/>
                  </a:lnTo>
                  <a:lnTo>
                    <a:pt x="720" y="1786"/>
                  </a:lnTo>
                  <a:lnTo>
                    <a:pt x="762" y="1795"/>
                  </a:lnTo>
                  <a:lnTo>
                    <a:pt x="805" y="1803"/>
                  </a:lnTo>
                  <a:lnTo>
                    <a:pt x="850" y="1808"/>
                  </a:lnTo>
                  <a:lnTo>
                    <a:pt x="894" y="1811"/>
                  </a:lnTo>
                  <a:lnTo>
                    <a:pt x="939" y="1812"/>
                  </a:lnTo>
                  <a:lnTo>
                    <a:pt x="984" y="1811"/>
                  </a:lnTo>
                  <a:lnTo>
                    <a:pt x="1028" y="1808"/>
                  </a:lnTo>
                  <a:lnTo>
                    <a:pt x="1072" y="1803"/>
                  </a:lnTo>
                  <a:lnTo>
                    <a:pt x="1116" y="1795"/>
                  </a:lnTo>
                  <a:lnTo>
                    <a:pt x="1157" y="1786"/>
                  </a:lnTo>
                  <a:lnTo>
                    <a:pt x="1199" y="1773"/>
                  </a:lnTo>
                  <a:lnTo>
                    <a:pt x="1240" y="1759"/>
                  </a:lnTo>
                  <a:lnTo>
                    <a:pt x="1280" y="1744"/>
                  </a:lnTo>
                  <a:lnTo>
                    <a:pt x="1319" y="1727"/>
                  </a:lnTo>
                  <a:lnTo>
                    <a:pt x="1357" y="1707"/>
                  </a:lnTo>
                  <a:lnTo>
                    <a:pt x="1392" y="1687"/>
                  </a:lnTo>
                  <a:lnTo>
                    <a:pt x="1428" y="1664"/>
                  </a:lnTo>
                  <a:lnTo>
                    <a:pt x="1463" y="1639"/>
                  </a:lnTo>
                  <a:lnTo>
                    <a:pt x="1496" y="1613"/>
                  </a:lnTo>
                  <a:lnTo>
                    <a:pt x="1527" y="1585"/>
                  </a:lnTo>
                  <a:lnTo>
                    <a:pt x="1558" y="1556"/>
                  </a:lnTo>
                  <a:lnTo>
                    <a:pt x="1587" y="1526"/>
                  </a:lnTo>
                  <a:lnTo>
                    <a:pt x="1615" y="1494"/>
                  </a:lnTo>
                  <a:lnTo>
                    <a:pt x="1640" y="1461"/>
                  </a:lnTo>
                  <a:lnTo>
                    <a:pt x="1664" y="1427"/>
                  </a:lnTo>
                  <a:lnTo>
                    <a:pt x="1687" y="1392"/>
                  </a:lnTo>
                  <a:lnTo>
                    <a:pt x="1708" y="1355"/>
                  </a:lnTo>
                  <a:lnTo>
                    <a:pt x="1728" y="1317"/>
                  </a:lnTo>
                  <a:lnTo>
                    <a:pt x="1745" y="1279"/>
                  </a:lnTo>
                  <a:lnTo>
                    <a:pt x="1761" y="1238"/>
                  </a:lnTo>
                  <a:lnTo>
                    <a:pt x="1775" y="1198"/>
                  </a:lnTo>
                  <a:lnTo>
                    <a:pt x="1786" y="1157"/>
                  </a:lnTo>
                  <a:lnTo>
                    <a:pt x="1797" y="1114"/>
                  </a:lnTo>
                  <a:lnTo>
                    <a:pt x="1804" y="1070"/>
                  </a:lnTo>
                  <a:lnTo>
                    <a:pt x="1809" y="1026"/>
                  </a:lnTo>
                  <a:lnTo>
                    <a:pt x="1813" y="983"/>
                  </a:lnTo>
                  <a:lnTo>
                    <a:pt x="1814" y="93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2" name="Freeform 35"/>
            <p:cNvSpPr>
              <a:spLocks noChangeAspect="1" noEditPoints="1"/>
            </p:cNvSpPr>
            <p:nvPr/>
          </p:nvSpPr>
          <p:spPr bwMode="auto">
            <a:xfrm>
              <a:off x="292" y="421"/>
              <a:ext cx="202" cy="210"/>
            </a:xfrm>
            <a:custGeom>
              <a:avLst/>
              <a:gdLst>
                <a:gd name="T0" fmla="*/ 2737 w 2765"/>
                <a:gd name="T1" fmla="*/ 1662 h 2768"/>
                <a:gd name="T2" fmla="*/ 2629 w 2765"/>
                <a:gd name="T3" fmla="*/ 1982 h 2768"/>
                <a:gd name="T4" fmla="*/ 2449 w 2765"/>
                <a:gd name="T5" fmla="*/ 2263 h 2768"/>
                <a:gd name="T6" fmla="*/ 2210 w 2765"/>
                <a:gd name="T7" fmla="*/ 2492 h 2768"/>
                <a:gd name="T8" fmla="*/ 1922 w 2765"/>
                <a:gd name="T9" fmla="*/ 2658 h 2768"/>
                <a:gd name="T10" fmla="*/ 1593 w 2765"/>
                <a:gd name="T11" fmla="*/ 2751 h 2768"/>
                <a:gd name="T12" fmla="*/ 1242 w 2765"/>
                <a:gd name="T13" fmla="*/ 2760 h 2768"/>
                <a:gd name="T14" fmla="*/ 908 w 2765"/>
                <a:gd name="T15" fmla="*/ 2683 h 2768"/>
                <a:gd name="T16" fmla="*/ 610 w 2765"/>
                <a:gd name="T17" fmla="*/ 2530 h 2768"/>
                <a:gd name="T18" fmla="*/ 360 w 2765"/>
                <a:gd name="T19" fmla="*/ 2312 h 2768"/>
                <a:gd name="T20" fmla="*/ 167 w 2765"/>
                <a:gd name="T21" fmla="*/ 2042 h 2768"/>
                <a:gd name="T22" fmla="*/ 44 w 2765"/>
                <a:gd name="T23" fmla="*/ 1728 h 2768"/>
                <a:gd name="T24" fmla="*/ 0 w 2765"/>
                <a:gd name="T25" fmla="*/ 1383 h 2768"/>
                <a:gd name="T26" fmla="*/ 44 w 2765"/>
                <a:gd name="T27" fmla="*/ 1037 h 2768"/>
                <a:gd name="T28" fmla="*/ 167 w 2765"/>
                <a:gd name="T29" fmla="*/ 724 h 2768"/>
                <a:gd name="T30" fmla="*/ 360 w 2765"/>
                <a:gd name="T31" fmla="*/ 453 h 2768"/>
                <a:gd name="T32" fmla="*/ 610 w 2765"/>
                <a:gd name="T33" fmla="*/ 235 h 2768"/>
                <a:gd name="T34" fmla="*/ 908 w 2765"/>
                <a:gd name="T35" fmla="*/ 83 h 2768"/>
                <a:gd name="T36" fmla="*/ 1242 w 2765"/>
                <a:gd name="T37" fmla="*/ 7 h 2768"/>
                <a:gd name="T38" fmla="*/ 1593 w 2765"/>
                <a:gd name="T39" fmla="*/ 15 h 2768"/>
                <a:gd name="T40" fmla="*/ 1922 w 2765"/>
                <a:gd name="T41" fmla="*/ 109 h 2768"/>
                <a:gd name="T42" fmla="*/ 2210 w 2765"/>
                <a:gd name="T43" fmla="*/ 274 h 2768"/>
                <a:gd name="T44" fmla="*/ 2449 w 2765"/>
                <a:gd name="T45" fmla="*/ 503 h 2768"/>
                <a:gd name="T46" fmla="*/ 2629 w 2765"/>
                <a:gd name="T47" fmla="*/ 783 h 2768"/>
                <a:gd name="T48" fmla="*/ 2737 w 2765"/>
                <a:gd name="T49" fmla="*/ 1104 h 2768"/>
                <a:gd name="T50" fmla="*/ 2702 w 2765"/>
                <a:gd name="T51" fmla="*/ 1383 h 2768"/>
                <a:gd name="T52" fmla="*/ 2660 w 2765"/>
                <a:gd name="T53" fmla="*/ 1053 h 2768"/>
                <a:gd name="T54" fmla="*/ 2543 w 2765"/>
                <a:gd name="T55" fmla="*/ 754 h 2768"/>
                <a:gd name="T56" fmla="*/ 2359 w 2765"/>
                <a:gd name="T57" fmla="*/ 496 h 2768"/>
                <a:gd name="T58" fmla="*/ 2120 w 2765"/>
                <a:gd name="T59" fmla="*/ 289 h 2768"/>
                <a:gd name="T60" fmla="*/ 1836 w 2765"/>
                <a:gd name="T61" fmla="*/ 144 h 2768"/>
                <a:gd name="T62" fmla="*/ 1517 w 2765"/>
                <a:gd name="T63" fmla="*/ 71 h 2768"/>
                <a:gd name="T64" fmla="*/ 1182 w 2765"/>
                <a:gd name="T65" fmla="*/ 79 h 2768"/>
                <a:gd name="T66" fmla="*/ 870 w 2765"/>
                <a:gd name="T67" fmla="*/ 167 h 2768"/>
                <a:gd name="T68" fmla="*/ 593 w 2765"/>
                <a:gd name="T69" fmla="*/ 325 h 2768"/>
                <a:gd name="T70" fmla="*/ 365 w 2765"/>
                <a:gd name="T71" fmla="*/ 544 h 2768"/>
                <a:gd name="T72" fmla="*/ 195 w 2765"/>
                <a:gd name="T73" fmla="*/ 810 h 2768"/>
                <a:gd name="T74" fmla="*/ 91 w 2765"/>
                <a:gd name="T75" fmla="*/ 1117 h 2768"/>
                <a:gd name="T76" fmla="*/ 66 w 2765"/>
                <a:gd name="T77" fmla="*/ 1451 h 2768"/>
                <a:gd name="T78" fmla="*/ 124 w 2765"/>
                <a:gd name="T79" fmla="*/ 1774 h 2768"/>
                <a:gd name="T80" fmla="*/ 255 w 2765"/>
                <a:gd name="T81" fmla="*/ 2067 h 2768"/>
                <a:gd name="T82" fmla="*/ 451 w 2765"/>
                <a:gd name="T83" fmla="*/ 2316 h 2768"/>
                <a:gd name="T84" fmla="*/ 699 w 2765"/>
                <a:gd name="T85" fmla="*/ 2512 h 2768"/>
                <a:gd name="T86" fmla="*/ 991 w 2765"/>
                <a:gd name="T87" fmla="*/ 2644 h 2768"/>
                <a:gd name="T88" fmla="*/ 1315 w 2765"/>
                <a:gd name="T89" fmla="*/ 2702 h 2768"/>
                <a:gd name="T90" fmla="*/ 1649 w 2765"/>
                <a:gd name="T91" fmla="*/ 2677 h 2768"/>
                <a:gd name="T92" fmla="*/ 1955 w 2765"/>
                <a:gd name="T93" fmla="*/ 2573 h 2768"/>
                <a:gd name="T94" fmla="*/ 2221 w 2765"/>
                <a:gd name="T95" fmla="*/ 2401 h 2768"/>
                <a:gd name="T96" fmla="*/ 2440 w 2765"/>
                <a:gd name="T97" fmla="*/ 2172 h 2768"/>
                <a:gd name="T98" fmla="*/ 2598 w 2765"/>
                <a:gd name="T99" fmla="*/ 1897 h 2768"/>
                <a:gd name="T100" fmla="*/ 2687 w 2765"/>
                <a:gd name="T101" fmla="*/ 1583 h 276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65"/>
                <a:gd name="T154" fmla="*/ 0 h 2768"/>
                <a:gd name="T155" fmla="*/ 2765 w 2765"/>
                <a:gd name="T156" fmla="*/ 2768 h 276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65" h="2768">
                  <a:moveTo>
                    <a:pt x="2765" y="1383"/>
                  </a:moveTo>
                  <a:lnTo>
                    <a:pt x="2764" y="1453"/>
                  </a:lnTo>
                  <a:lnTo>
                    <a:pt x="2758" y="1523"/>
                  </a:lnTo>
                  <a:lnTo>
                    <a:pt x="2750" y="1592"/>
                  </a:lnTo>
                  <a:lnTo>
                    <a:pt x="2737" y="1662"/>
                  </a:lnTo>
                  <a:lnTo>
                    <a:pt x="2722" y="1728"/>
                  </a:lnTo>
                  <a:lnTo>
                    <a:pt x="2704" y="1794"/>
                  </a:lnTo>
                  <a:lnTo>
                    <a:pt x="2682" y="1859"/>
                  </a:lnTo>
                  <a:lnTo>
                    <a:pt x="2657" y="1921"/>
                  </a:lnTo>
                  <a:lnTo>
                    <a:pt x="2629" y="1982"/>
                  </a:lnTo>
                  <a:lnTo>
                    <a:pt x="2599" y="2042"/>
                  </a:lnTo>
                  <a:lnTo>
                    <a:pt x="2566" y="2101"/>
                  </a:lnTo>
                  <a:lnTo>
                    <a:pt x="2530" y="2156"/>
                  </a:lnTo>
                  <a:lnTo>
                    <a:pt x="2491" y="2210"/>
                  </a:lnTo>
                  <a:lnTo>
                    <a:pt x="2449" y="2263"/>
                  </a:lnTo>
                  <a:lnTo>
                    <a:pt x="2407" y="2312"/>
                  </a:lnTo>
                  <a:lnTo>
                    <a:pt x="2361" y="2361"/>
                  </a:lnTo>
                  <a:lnTo>
                    <a:pt x="2312" y="2407"/>
                  </a:lnTo>
                  <a:lnTo>
                    <a:pt x="2263" y="2451"/>
                  </a:lnTo>
                  <a:lnTo>
                    <a:pt x="2210" y="2492"/>
                  </a:lnTo>
                  <a:lnTo>
                    <a:pt x="2156" y="2530"/>
                  </a:lnTo>
                  <a:lnTo>
                    <a:pt x="2100" y="2566"/>
                  </a:lnTo>
                  <a:lnTo>
                    <a:pt x="2041" y="2599"/>
                  </a:lnTo>
                  <a:lnTo>
                    <a:pt x="1983" y="2630"/>
                  </a:lnTo>
                  <a:lnTo>
                    <a:pt x="1922" y="2658"/>
                  </a:lnTo>
                  <a:lnTo>
                    <a:pt x="1858" y="2683"/>
                  </a:lnTo>
                  <a:lnTo>
                    <a:pt x="1794" y="2705"/>
                  </a:lnTo>
                  <a:lnTo>
                    <a:pt x="1728" y="2724"/>
                  </a:lnTo>
                  <a:lnTo>
                    <a:pt x="1661" y="2739"/>
                  </a:lnTo>
                  <a:lnTo>
                    <a:pt x="1593" y="2751"/>
                  </a:lnTo>
                  <a:lnTo>
                    <a:pt x="1524" y="2760"/>
                  </a:lnTo>
                  <a:lnTo>
                    <a:pt x="1454" y="2765"/>
                  </a:lnTo>
                  <a:lnTo>
                    <a:pt x="1383" y="2768"/>
                  </a:lnTo>
                  <a:lnTo>
                    <a:pt x="1312" y="2765"/>
                  </a:lnTo>
                  <a:lnTo>
                    <a:pt x="1242" y="2760"/>
                  </a:lnTo>
                  <a:lnTo>
                    <a:pt x="1172" y="2751"/>
                  </a:lnTo>
                  <a:lnTo>
                    <a:pt x="1104" y="2739"/>
                  </a:lnTo>
                  <a:lnTo>
                    <a:pt x="1037" y="2724"/>
                  </a:lnTo>
                  <a:lnTo>
                    <a:pt x="971" y="2705"/>
                  </a:lnTo>
                  <a:lnTo>
                    <a:pt x="908" y="2683"/>
                  </a:lnTo>
                  <a:lnTo>
                    <a:pt x="845" y="2658"/>
                  </a:lnTo>
                  <a:lnTo>
                    <a:pt x="784" y="2630"/>
                  </a:lnTo>
                  <a:lnTo>
                    <a:pt x="724" y="2599"/>
                  </a:lnTo>
                  <a:lnTo>
                    <a:pt x="666" y="2566"/>
                  </a:lnTo>
                  <a:lnTo>
                    <a:pt x="610" y="2530"/>
                  </a:lnTo>
                  <a:lnTo>
                    <a:pt x="555" y="2492"/>
                  </a:lnTo>
                  <a:lnTo>
                    <a:pt x="504" y="2451"/>
                  </a:lnTo>
                  <a:lnTo>
                    <a:pt x="453" y="2407"/>
                  </a:lnTo>
                  <a:lnTo>
                    <a:pt x="406" y="2361"/>
                  </a:lnTo>
                  <a:lnTo>
                    <a:pt x="360" y="2312"/>
                  </a:lnTo>
                  <a:lnTo>
                    <a:pt x="316" y="2263"/>
                  </a:lnTo>
                  <a:lnTo>
                    <a:pt x="276" y="2210"/>
                  </a:lnTo>
                  <a:lnTo>
                    <a:pt x="236" y="2156"/>
                  </a:lnTo>
                  <a:lnTo>
                    <a:pt x="201" y="2101"/>
                  </a:lnTo>
                  <a:lnTo>
                    <a:pt x="167" y="2042"/>
                  </a:lnTo>
                  <a:lnTo>
                    <a:pt x="136" y="1982"/>
                  </a:lnTo>
                  <a:lnTo>
                    <a:pt x="109" y="1921"/>
                  </a:lnTo>
                  <a:lnTo>
                    <a:pt x="84" y="1859"/>
                  </a:lnTo>
                  <a:lnTo>
                    <a:pt x="62" y="1794"/>
                  </a:lnTo>
                  <a:lnTo>
                    <a:pt x="44" y="1728"/>
                  </a:lnTo>
                  <a:lnTo>
                    <a:pt x="29" y="1662"/>
                  </a:lnTo>
                  <a:lnTo>
                    <a:pt x="16" y="1594"/>
                  </a:lnTo>
                  <a:lnTo>
                    <a:pt x="7" y="1523"/>
                  </a:lnTo>
                  <a:lnTo>
                    <a:pt x="3" y="1453"/>
                  </a:lnTo>
                  <a:lnTo>
                    <a:pt x="0" y="1383"/>
                  </a:lnTo>
                  <a:lnTo>
                    <a:pt x="3" y="1311"/>
                  </a:lnTo>
                  <a:lnTo>
                    <a:pt x="7" y="1241"/>
                  </a:lnTo>
                  <a:lnTo>
                    <a:pt x="16" y="1172"/>
                  </a:lnTo>
                  <a:lnTo>
                    <a:pt x="29" y="1104"/>
                  </a:lnTo>
                  <a:lnTo>
                    <a:pt x="44" y="1037"/>
                  </a:lnTo>
                  <a:lnTo>
                    <a:pt x="62" y="971"/>
                  </a:lnTo>
                  <a:lnTo>
                    <a:pt x="84" y="907"/>
                  </a:lnTo>
                  <a:lnTo>
                    <a:pt x="109" y="844"/>
                  </a:lnTo>
                  <a:lnTo>
                    <a:pt x="136" y="783"/>
                  </a:lnTo>
                  <a:lnTo>
                    <a:pt x="167" y="724"/>
                  </a:lnTo>
                  <a:lnTo>
                    <a:pt x="201" y="665"/>
                  </a:lnTo>
                  <a:lnTo>
                    <a:pt x="236" y="610"/>
                  </a:lnTo>
                  <a:lnTo>
                    <a:pt x="276" y="556"/>
                  </a:lnTo>
                  <a:lnTo>
                    <a:pt x="316" y="503"/>
                  </a:lnTo>
                  <a:lnTo>
                    <a:pt x="360" y="453"/>
                  </a:lnTo>
                  <a:lnTo>
                    <a:pt x="406" y="405"/>
                  </a:lnTo>
                  <a:lnTo>
                    <a:pt x="453" y="359"/>
                  </a:lnTo>
                  <a:lnTo>
                    <a:pt x="504" y="316"/>
                  </a:lnTo>
                  <a:lnTo>
                    <a:pt x="555" y="274"/>
                  </a:lnTo>
                  <a:lnTo>
                    <a:pt x="610" y="235"/>
                  </a:lnTo>
                  <a:lnTo>
                    <a:pt x="666" y="200"/>
                  </a:lnTo>
                  <a:lnTo>
                    <a:pt x="724" y="166"/>
                  </a:lnTo>
                  <a:lnTo>
                    <a:pt x="784" y="136"/>
                  </a:lnTo>
                  <a:lnTo>
                    <a:pt x="845" y="109"/>
                  </a:lnTo>
                  <a:lnTo>
                    <a:pt x="908" y="83"/>
                  </a:lnTo>
                  <a:lnTo>
                    <a:pt x="971" y="61"/>
                  </a:lnTo>
                  <a:lnTo>
                    <a:pt x="1037" y="43"/>
                  </a:lnTo>
                  <a:lnTo>
                    <a:pt x="1104" y="28"/>
                  </a:lnTo>
                  <a:lnTo>
                    <a:pt x="1173" y="15"/>
                  </a:lnTo>
                  <a:lnTo>
                    <a:pt x="1242" y="7"/>
                  </a:lnTo>
                  <a:lnTo>
                    <a:pt x="1312" y="1"/>
                  </a:lnTo>
                  <a:lnTo>
                    <a:pt x="1383" y="0"/>
                  </a:lnTo>
                  <a:lnTo>
                    <a:pt x="1454" y="1"/>
                  </a:lnTo>
                  <a:lnTo>
                    <a:pt x="1524" y="7"/>
                  </a:lnTo>
                  <a:lnTo>
                    <a:pt x="1593" y="15"/>
                  </a:lnTo>
                  <a:lnTo>
                    <a:pt x="1661" y="28"/>
                  </a:lnTo>
                  <a:lnTo>
                    <a:pt x="1728" y="43"/>
                  </a:lnTo>
                  <a:lnTo>
                    <a:pt x="1794" y="61"/>
                  </a:lnTo>
                  <a:lnTo>
                    <a:pt x="1858" y="83"/>
                  </a:lnTo>
                  <a:lnTo>
                    <a:pt x="1922" y="109"/>
                  </a:lnTo>
                  <a:lnTo>
                    <a:pt x="1983" y="136"/>
                  </a:lnTo>
                  <a:lnTo>
                    <a:pt x="2041" y="166"/>
                  </a:lnTo>
                  <a:lnTo>
                    <a:pt x="2100" y="200"/>
                  </a:lnTo>
                  <a:lnTo>
                    <a:pt x="2156" y="235"/>
                  </a:lnTo>
                  <a:lnTo>
                    <a:pt x="2210" y="274"/>
                  </a:lnTo>
                  <a:lnTo>
                    <a:pt x="2263" y="316"/>
                  </a:lnTo>
                  <a:lnTo>
                    <a:pt x="2312" y="359"/>
                  </a:lnTo>
                  <a:lnTo>
                    <a:pt x="2361" y="405"/>
                  </a:lnTo>
                  <a:lnTo>
                    <a:pt x="2407" y="453"/>
                  </a:lnTo>
                  <a:lnTo>
                    <a:pt x="2449" y="503"/>
                  </a:lnTo>
                  <a:lnTo>
                    <a:pt x="2491" y="556"/>
                  </a:lnTo>
                  <a:lnTo>
                    <a:pt x="2530" y="610"/>
                  </a:lnTo>
                  <a:lnTo>
                    <a:pt x="2566" y="665"/>
                  </a:lnTo>
                  <a:lnTo>
                    <a:pt x="2599" y="724"/>
                  </a:lnTo>
                  <a:lnTo>
                    <a:pt x="2629" y="783"/>
                  </a:lnTo>
                  <a:lnTo>
                    <a:pt x="2657" y="844"/>
                  </a:lnTo>
                  <a:lnTo>
                    <a:pt x="2682" y="907"/>
                  </a:lnTo>
                  <a:lnTo>
                    <a:pt x="2704" y="971"/>
                  </a:lnTo>
                  <a:lnTo>
                    <a:pt x="2722" y="1037"/>
                  </a:lnTo>
                  <a:lnTo>
                    <a:pt x="2737" y="1104"/>
                  </a:lnTo>
                  <a:lnTo>
                    <a:pt x="2750" y="1172"/>
                  </a:lnTo>
                  <a:lnTo>
                    <a:pt x="2758" y="1241"/>
                  </a:lnTo>
                  <a:lnTo>
                    <a:pt x="2764" y="1311"/>
                  </a:lnTo>
                  <a:lnTo>
                    <a:pt x="2765" y="1383"/>
                  </a:lnTo>
                  <a:close/>
                  <a:moveTo>
                    <a:pt x="2702" y="1383"/>
                  </a:moveTo>
                  <a:lnTo>
                    <a:pt x="2699" y="1315"/>
                  </a:lnTo>
                  <a:lnTo>
                    <a:pt x="2695" y="1248"/>
                  </a:lnTo>
                  <a:lnTo>
                    <a:pt x="2687" y="1181"/>
                  </a:lnTo>
                  <a:lnTo>
                    <a:pt x="2675" y="1117"/>
                  </a:lnTo>
                  <a:lnTo>
                    <a:pt x="2660" y="1053"/>
                  </a:lnTo>
                  <a:lnTo>
                    <a:pt x="2642" y="990"/>
                  </a:lnTo>
                  <a:lnTo>
                    <a:pt x="2621" y="929"/>
                  </a:lnTo>
                  <a:lnTo>
                    <a:pt x="2598" y="869"/>
                  </a:lnTo>
                  <a:lnTo>
                    <a:pt x="2571" y="810"/>
                  </a:lnTo>
                  <a:lnTo>
                    <a:pt x="2543" y="754"/>
                  </a:lnTo>
                  <a:lnTo>
                    <a:pt x="2510" y="698"/>
                  </a:lnTo>
                  <a:lnTo>
                    <a:pt x="2476" y="645"/>
                  </a:lnTo>
                  <a:lnTo>
                    <a:pt x="2440" y="594"/>
                  </a:lnTo>
                  <a:lnTo>
                    <a:pt x="2401" y="544"/>
                  </a:lnTo>
                  <a:lnTo>
                    <a:pt x="2359" y="496"/>
                  </a:lnTo>
                  <a:lnTo>
                    <a:pt x="2316" y="450"/>
                  </a:lnTo>
                  <a:lnTo>
                    <a:pt x="2270" y="406"/>
                  </a:lnTo>
                  <a:lnTo>
                    <a:pt x="2221" y="364"/>
                  </a:lnTo>
                  <a:lnTo>
                    <a:pt x="2172" y="325"/>
                  </a:lnTo>
                  <a:lnTo>
                    <a:pt x="2120" y="289"/>
                  </a:lnTo>
                  <a:lnTo>
                    <a:pt x="2067" y="255"/>
                  </a:lnTo>
                  <a:lnTo>
                    <a:pt x="2012" y="223"/>
                  </a:lnTo>
                  <a:lnTo>
                    <a:pt x="1955" y="194"/>
                  </a:lnTo>
                  <a:lnTo>
                    <a:pt x="1896" y="167"/>
                  </a:lnTo>
                  <a:lnTo>
                    <a:pt x="1836" y="144"/>
                  </a:lnTo>
                  <a:lnTo>
                    <a:pt x="1775" y="124"/>
                  </a:lnTo>
                  <a:lnTo>
                    <a:pt x="1712" y="105"/>
                  </a:lnTo>
                  <a:lnTo>
                    <a:pt x="1649" y="90"/>
                  </a:lnTo>
                  <a:lnTo>
                    <a:pt x="1584" y="79"/>
                  </a:lnTo>
                  <a:lnTo>
                    <a:pt x="1517" y="71"/>
                  </a:lnTo>
                  <a:lnTo>
                    <a:pt x="1451" y="66"/>
                  </a:lnTo>
                  <a:lnTo>
                    <a:pt x="1383" y="64"/>
                  </a:lnTo>
                  <a:lnTo>
                    <a:pt x="1315" y="66"/>
                  </a:lnTo>
                  <a:lnTo>
                    <a:pt x="1248" y="71"/>
                  </a:lnTo>
                  <a:lnTo>
                    <a:pt x="1182" y="79"/>
                  </a:lnTo>
                  <a:lnTo>
                    <a:pt x="1118" y="90"/>
                  </a:lnTo>
                  <a:lnTo>
                    <a:pt x="1053" y="105"/>
                  </a:lnTo>
                  <a:lnTo>
                    <a:pt x="991" y="124"/>
                  </a:lnTo>
                  <a:lnTo>
                    <a:pt x="930" y="144"/>
                  </a:lnTo>
                  <a:lnTo>
                    <a:pt x="870" y="167"/>
                  </a:lnTo>
                  <a:lnTo>
                    <a:pt x="811" y="194"/>
                  </a:lnTo>
                  <a:lnTo>
                    <a:pt x="755" y="223"/>
                  </a:lnTo>
                  <a:lnTo>
                    <a:pt x="699" y="255"/>
                  </a:lnTo>
                  <a:lnTo>
                    <a:pt x="645" y="289"/>
                  </a:lnTo>
                  <a:lnTo>
                    <a:pt x="593" y="325"/>
                  </a:lnTo>
                  <a:lnTo>
                    <a:pt x="544" y="364"/>
                  </a:lnTo>
                  <a:lnTo>
                    <a:pt x="497" y="406"/>
                  </a:lnTo>
                  <a:lnTo>
                    <a:pt x="451" y="450"/>
                  </a:lnTo>
                  <a:lnTo>
                    <a:pt x="407" y="496"/>
                  </a:lnTo>
                  <a:lnTo>
                    <a:pt x="365" y="544"/>
                  </a:lnTo>
                  <a:lnTo>
                    <a:pt x="326" y="594"/>
                  </a:lnTo>
                  <a:lnTo>
                    <a:pt x="289" y="645"/>
                  </a:lnTo>
                  <a:lnTo>
                    <a:pt x="255" y="698"/>
                  </a:lnTo>
                  <a:lnTo>
                    <a:pt x="224" y="754"/>
                  </a:lnTo>
                  <a:lnTo>
                    <a:pt x="195" y="810"/>
                  </a:lnTo>
                  <a:lnTo>
                    <a:pt x="168" y="869"/>
                  </a:lnTo>
                  <a:lnTo>
                    <a:pt x="144" y="929"/>
                  </a:lnTo>
                  <a:lnTo>
                    <a:pt x="124" y="990"/>
                  </a:lnTo>
                  <a:lnTo>
                    <a:pt x="106" y="1053"/>
                  </a:lnTo>
                  <a:lnTo>
                    <a:pt x="91" y="1117"/>
                  </a:lnTo>
                  <a:lnTo>
                    <a:pt x="80" y="1181"/>
                  </a:lnTo>
                  <a:lnTo>
                    <a:pt x="72" y="1248"/>
                  </a:lnTo>
                  <a:lnTo>
                    <a:pt x="66" y="1315"/>
                  </a:lnTo>
                  <a:lnTo>
                    <a:pt x="65" y="1383"/>
                  </a:lnTo>
                  <a:lnTo>
                    <a:pt x="66" y="1451"/>
                  </a:lnTo>
                  <a:lnTo>
                    <a:pt x="72" y="1518"/>
                  </a:lnTo>
                  <a:lnTo>
                    <a:pt x="80" y="1583"/>
                  </a:lnTo>
                  <a:lnTo>
                    <a:pt x="91" y="1648"/>
                  </a:lnTo>
                  <a:lnTo>
                    <a:pt x="106" y="1712"/>
                  </a:lnTo>
                  <a:lnTo>
                    <a:pt x="124" y="1774"/>
                  </a:lnTo>
                  <a:lnTo>
                    <a:pt x="144" y="1837"/>
                  </a:lnTo>
                  <a:lnTo>
                    <a:pt x="168" y="1897"/>
                  </a:lnTo>
                  <a:lnTo>
                    <a:pt x="195" y="1954"/>
                  </a:lnTo>
                  <a:lnTo>
                    <a:pt x="224" y="2012"/>
                  </a:lnTo>
                  <a:lnTo>
                    <a:pt x="255" y="2067"/>
                  </a:lnTo>
                  <a:lnTo>
                    <a:pt x="289" y="2120"/>
                  </a:lnTo>
                  <a:lnTo>
                    <a:pt x="326" y="2172"/>
                  </a:lnTo>
                  <a:lnTo>
                    <a:pt x="365" y="2223"/>
                  </a:lnTo>
                  <a:lnTo>
                    <a:pt x="407" y="2270"/>
                  </a:lnTo>
                  <a:lnTo>
                    <a:pt x="451" y="2316"/>
                  </a:lnTo>
                  <a:lnTo>
                    <a:pt x="497" y="2360"/>
                  </a:lnTo>
                  <a:lnTo>
                    <a:pt x="544" y="2401"/>
                  </a:lnTo>
                  <a:lnTo>
                    <a:pt x="593" y="2440"/>
                  </a:lnTo>
                  <a:lnTo>
                    <a:pt x="645" y="2477"/>
                  </a:lnTo>
                  <a:lnTo>
                    <a:pt x="699" y="2512"/>
                  </a:lnTo>
                  <a:lnTo>
                    <a:pt x="755" y="2544"/>
                  </a:lnTo>
                  <a:lnTo>
                    <a:pt x="811" y="2573"/>
                  </a:lnTo>
                  <a:lnTo>
                    <a:pt x="870" y="2599"/>
                  </a:lnTo>
                  <a:lnTo>
                    <a:pt x="930" y="2622"/>
                  </a:lnTo>
                  <a:lnTo>
                    <a:pt x="991" y="2644"/>
                  </a:lnTo>
                  <a:lnTo>
                    <a:pt x="1053" y="2662"/>
                  </a:lnTo>
                  <a:lnTo>
                    <a:pt x="1118" y="2677"/>
                  </a:lnTo>
                  <a:lnTo>
                    <a:pt x="1182" y="2688"/>
                  </a:lnTo>
                  <a:lnTo>
                    <a:pt x="1248" y="2696"/>
                  </a:lnTo>
                  <a:lnTo>
                    <a:pt x="1315" y="2702"/>
                  </a:lnTo>
                  <a:lnTo>
                    <a:pt x="1383" y="2703"/>
                  </a:lnTo>
                  <a:lnTo>
                    <a:pt x="1451" y="2702"/>
                  </a:lnTo>
                  <a:lnTo>
                    <a:pt x="1517" y="2696"/>
                  </a:lnTo>
                  <a:lnTo>
                    <a:pt x="1584" y="2688"/>
                  </a:lnTo>
                  <a:lnTo>
                    <a:pt x="1649" y="2677"/>
                  </a:lnTo>
                  <a:lnTo>
                    <a:pt x="1712" y="2662"/>
                  </a:lnTo>
                  <a:lnTo>
                    <a:pt x="1775" y="2644"/>
                  </a:lnTo>
                  <a:lnTo>
                    <a:pt x="1836" y="2622"/>
                  </a:lnTo>
                  <a:lnTo>
                    <a:pt x="1896" y="2599"/>
                  </a:lnTo>
                  <a:lnTo>
                    <a:pt x="1955" y="2573"/>
                  </a:lnTo>
                  <a:lnTo>
                    <a:pt x="2012" y="2544"/>
                  </a:lnTo>
                  <a:lnTo>
                    <a:pt x="2067" y="2512"/>
                  </a:lnTo>
                  <a:lnTo>
                    <a:pt x="2120" y="2477"/>
                  </a:lnTo>
                  <a:lnTo>
                    <a:pt x="2172" y="2440"/>
                  </a:lnTo>
                  <a:lnTo>
                    <a:pt x="2221" y="2401"/>
                  </a:lnTo>
                  <a:lnTo>
                    <a:pt x="2270" y="2360"/>
                  </a:lnTo>
                  <a:lnTo>
                    <a:pt x="2316" y="2316"/>
                  </a:lnTo>
                  <a:lnTo>
                    <a:pt x="2359" y="2270"/>
                  </a:lnTo>
                  <a:lnTo>
                    <a:pt x="2401" y="2223"/>
                  </a:lnTo>
                  <a:lnTo>
                    <a:pt x="2440" y="2172"/>
                  </a:lnTo>
                  <a:lnTo>
                    <a:pt x="2476" y="2120"/>
                  </a:lnTo>
                  <a:lnTo>
                    <a:pt x="2510" y="2067"/>
                  </a:lnTo>
                  <a:lnTo>
                    <a:pt x="2543" y="2012"/>
                  </a:lnTo>
                  <a:lnTo>
                    <a:pt x="2571" y="1954"/>
                  </a:lnTo>
                  <a:lnTo>
                    <a:pt x="2598" y="1897"/>
                  </a:lnTo>
                  <a:lnTo>
                    <a:pt x="2621" y="1837"/>
                  </a:lnTo>
                  <a:lnTo>
                    <a:pt x="2642" y="1774"/>
                  </a:lnTo>
                  <a:lnTo>
                    <a:pt x="2660" y="1712"/>
                  </a:lnTo>
                  <a:lnTo>
                    <a:pt x="2675" y="1648"/>
                  </a:lnTo>
                  <a:lnTo>
                    <a:pt x="2687" y="1583"/>
                  </a:lnTo>
                  <a:lnTo>
                    <a:pt x="2695" y="1518"/>
                  </a:lnTo>
                  <a:lnTo>
                    <a:pt x="2699" y="1451"/>
                  </a:lnTo>
                  <a:lnTo>
                    <a:pt x="2702" y="138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3" name="Freeform 36"/>
            <p:cNvSpPr>
              <a:spLocks noChangeAspect="1"/>
            </p:cNvSpPr>
            <p:nvPr/>
          </p:nvSpPr>
          <p:spPr bwMode="auto">
            <a:xfrm>
              <a:off x="246" y="713"/>
              <a:ext cx="206" cy="53"/>
            </a:xfrm>
            <a:custGeom>
              <a:avLst/>
              <a:gdLst>
                <a:gd name="T0" fmla="*/ 2807 w 2825"/>
                <a:gd name="T1" fmla="*/ 649 h 706"/>
                <a:gd name="T2" fmla="*/ 2720 w 2825"/>
                <a:gd name="T3" fmla="*/ 561 h 706"/>
                <a:gd name="T4" fmla="*/ 2626 w 2825"/>
                <a:gd name="T5" fmla="*/ 477 h 706"/>
                <a:gd name="T6" fmla="*/ 2511 w 2825"/>
                <a:gd name="T7" fmla="*/ 382 h 706"/>
                <a:gd name="T8" fmla="*/ 2376 w 2825"/>
                <a:gd name="T9" fmla="*/ 288 h 706"/>
                <a:gd name="T10" fmla="*/ 2228 w 2825"/>
                <a:gd name="T11" fmla="*/ 200 h 706"/>
                <a:gd name="T12" fmla="*/ 2109 w 2825"/>
                <a:gd name="T13" fmla="*/ 146 h 706"/>
                <a:gd name="T14" fmla="*/ 2027 w 2825"/>
                <a:gd name="T15" fmla="*/ 117 h 706"/>
                <a:gd name="T16" fmla="*/ 1845 w 2825"/>
                <a:gd name="T17" fmla="*/ 69 h 706"/>
                <a:gd name="T18" fmla="*/ 1663 w 2825"/>
                <a:gd name="T19" fmla="*/ 29 h 706"/>
                <a:gd name="T20" fmla="*/ 1555 w 2825"/>
                <a:gd name="T21" fmla="*/ 10 h 706"/>
                <a:gd name="T22" fmla="*/ 1451 w 2825"/>
                <a:gd name="T23" fmla="*/ 1 h 706"/>
                <a:gd name="T24" fmla="*/ 1347 w 2825"/>
                <a:gd name="T25" fmla="*/ 0 h 706"/>
                <a:gd name="T26" fmla="*/ 1236 w 2825"/>
                <a:gd name="T27" fmla="*/ 9 h 706"/>
                <a:gd name="T28" fmla="*/ 1115 w 2825"/>
                <a:gd name="T29" fmla="*/ 26 h 706"/>
                <a:gd name="T30" fmla="*/ 915 w 2825"/>
                <a:gd name="T31" fmla="*/ 70 h 706"/>
                <a:gd name="T32" fmla="*/ 652 w 2825"/>
                <a:gd name="T33" fmla="*/ 130 h 706"/>
                <a:gd name="T34" fmla="*/ 524 w 2825"/>
                <a:gd name="T35" fmla="*/ 153 h 706"/>
                <a:gd name="T36" fmla="*/ 399 w 2825"/>
                <a:gd name="T37" fmla="*/ 168 h 706"/>
                <a:gd name="T38" fmla="*/ 275 w 2825"/>
                <a:gd name="T39" fmla="*/ 170 h 706"/>
                <a:gd name="T40" fmla="*/ 154 w 2825"/>
                <a:gd name="T41" fmla="*/ 157 h 706"/>
                <a:gd name="T42" fmla="*/ 35 w 2825"/>
                <a:gd name="T43" fmla="*/ 124 h 706"/>
                <a:gd name="T44" fmla="*/ 8 w 2825"/>
                <a:gd name="T45" fmla="*/ 120 h 706"/>
                <a:gd name="T46" fmla="*/ 0 w 2825"/>
                <a:gd name="T47" fmla="*/ 125 h 706"/>
                <a:gd name="T48" fmla="*/ 3 w 2825"/>
                <a:gd name="T49" fmla="*/ 138 h 706"/>
                <a:gd name="T50" fmla="*/ 33 w 2825"/>
                <a:gd name="T51" fmla="*/ 173 h 706"/>
                <a:gd name="T52" fmla="*/ 93 w 2825"/>
                <a:gd name="T53" fmla="*/ 233 h 706"/>
                <a:gd name="T54" fmla="*/ 162 w 2825"/>
                <a:gd name="T55" fmla="*/ 281 h 706"/>
                <a:gd name="T56" fmla="*/ 251 w 2825"/>
                <a:gd name="T57" fmla="*/ 317 h 706"/>
                <a:gd name="T58" fmla="*/ 370 w 2825"/>
                <a:gd name="T59" fmla="*/ 352 h 706"/>
                <a:gd name="T60" fmla="*/ 508 w 2825"/>
                <a:gd name="T61" fmla="*/ 382 h 706"/>
                <a:gd name="T62" fmla="*/ 650 w 2825"/>
                <a:gd name="T63" fmla="*/ 404 h 706"/>
                <a:gd name="T64" fmla="*/ 773 w 2825"/>
                <a:gd name="T65" fmla="*/ 414 h 706"/>
                <a:gd name="T66" fmla="*/ 900 w 2825"/>
                <a:gd name="T67" fmla="*/ 403 h 706"/>
                <a:gd name="T68" fmla="*/ 1057 w 2825"/>
                <a:gd name="T69" fmla="*/ 367 h 706"/>
                <a:gd name="T70" fmla="*/ 1256 w 2825"/>
                <a:gd name="T71" fmla="*/ 305 h 706"/>
                <a:gd name="T72" fmla="*/ 1423 w 2825"/>
                <a:gd name="T73" fmla="*/ 243 h 706"/>
                <a:gd name="T74" fmla="*/ 1537 w 2825"/>
                <a:gd name="T75" fmla="*/ 205 h 706"/>
                <a:gd name="T76" fmla="*/ 1614 w 2825"/>
                <a:gd name="T77" fmla="*/ 185 h 706"/>
                <a:gd name="T78" fmla="*/ 1696 w 2825"/>
                <a:gd name="T79" fmla="*/ 172 h 706"/>
                <a:gd name="T80" fmla="*/ 1788 w 2825"/>
                <a:gd name="T81" fmla="*/ 164 h 706"/>
                <a:gd name="T82" fmla="*/ 1891 w 2825"/>
                <a:gd name="T83" fmla="*/ 164 h 706"/>
                <a:gd name="T84" fmla="*/ 1984 w 2825"/>
                <a:gd name="T85" fmla="*/ 173 h 706"/>
                <a:gd name="T86" fmla="*/ 2065 w 2825"/>
                <a:gd name="T87" fmla="*/ 195 h 706"/>
                <a:gd name="T88" fmla="*/ 2145 w 2825"/>
                <a:gd name="T89" fmla="*/ 231 h 706"/>
                <a:gd name="T90" fmla="*/ 2230 w 2825"/>
                <a:gd name="T91" fmla="*/ 290 h 706"/>
                <a:gd name="T92" fmla="*/ 2328 w 2825"/>
                <a:gd name="T93" fmla="*/ 372 h 706"/>
                <a:gd name="T94" fmla="*/ 2520 w 2825"/>
                <a:gd name="T95" fmla="*/ 547 h 706"/>
                <a:gd name="T96" fmla="*/ 2789 w 2825"/>
                <a:gd name="T97" fmla="*/ 678 h 7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5"/>
                <a:gd name="T148" fmla="*/ 0 h 706"/>
                <a:gd name="T149" fmla="*/ 2825 w 2825"/>
                <a:gd name="T150" fmla="*/ 706 h 7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5" h="706">
                  <a:moveTo>
                    <a:pt x="2825" y="668"/>
                  </a:moveTo>
                  <a:lnTo>
                    <a:pt x="2807" y="649"/>
                  </a:lnTo>
                  <a:lnTo>
                    <a:pt x="2755" y="597"/>
                  </a:lnTo>
                  <a:lnTo>
                    <a:pt x="2720" y="561"/>
                  </a:lnTo>
                  <a:lnTo>
                    <a:pt x="2676" y="521"/>
                  </a:lnTo>
                  <a:lnTo>
                    <a:pt x="2626" y="477"/>
                  </a:lnTo>
                  <a:lnTo>
                    <a:pt x="2571" y="431"/>
                  </a:lnTo>
                  <a:lnTo>
                    <a:pt x="2511" y="382"/>
                  </a:lnTo>
                  <a:lnTo>
                    <a:pt x="2446" y="335"/>
                  </a:lnTo>
                  <a:lnTo>
                    <a:pt x="2376" y="288"/>
                  </a:lnTo>
                  <a:lnTo>
                    <a:pt x="2304" y="243"/>
                  </a:lnTo>
                  <a:lnTo>
                    <a:pt x="2228" y="200"/>
                  </a:lnTo>
                  <a:lnTo>
                    <a:pt x="2150" y="164"/>
                  </a:lnTo>
                  <a:lnTo>
                    <a:pt x="2109" y="146"/>
                  </a:lnTo>
                  <a:lnTo>
                    <a:pt x="2069" y="131"/>
                  </a:lnTo>
                  <a:lnTo>
                    <a:pt x="2027" y="117"/>
                  </a:lnTo>
                  <a:lnTo>
                    <a:pt x="1986" y="106"/>
                  </a:lnTo>
                  <a:lnTo>
                    <a:pt x="1845" y="69"/>
                  </a:lnTo>
                  <a:lnTo>
                    <a:pt x="1721" y="40"/>
                  </a:lnTo>
                  <a:lnTo>
                    <a:pt x="1663" y="29"/>
                  </a:lnTo>
                  <a:lnTo>
                    <a:pt x="1608" y="18"/>
                  </a:lnTo>
                  <a:lnTo>
                    <a:pt x="1555" y="10"/>
                  </a:lnTo>
                  <a:lnTo>
                    <a:pt x="1503" y="5"/>
                  </a:lnTo>
                  <a:lnTo>
                    <a:pt x="1451" y="1"/>
                  </a:lnTo>
                  <a:lnTo>
                    <a:pt x="1400" y="0"/>
                  </a:lnTo>
                  <a:lnTo>
                    <a:pt x="1347" y="0"/>
                  </a:lnTo>
                  <a:lnTo>
                    <a:pt x="1292" y="3"/>
                  </a:lnTo>
                  <a:lnTo>
                    <a:pt x="1236" y="9"/>
                  </a:lnTo>
                  <a:lnTo>
                    <a:pt x="1177" y="16"/>
                  </a:lnTo>
                  <a:lnTo>
                    <a:pt x="1115" y="26"/>
                  </a:lnTo>
                  <a:lnTo>
                    <a:pt x="1049" y="39"/>
                  </a:lnTo>
                  <a:lnTo>
                    <a:pt x="915" y="70"/>
                  </a:lnTo>
                  <a:lnTo>
                    <a:pt x="782" y="101"/>
                  </a:lnTo>
                  <a:lnTo>
                    <a:pt x="652" y="130"/>
                  </a:lnTo>
                  <a:lnTo>
                    <a:pt x="587" y="143"/>
                  </a:lnTo>
                  <a:lnTo>
                    <a:pt x="524" y="153"/>
                  </a:lnTo>
                  <a:lnTo>
                    <a:pt x="462" y="161"/>
                  </a:lnTo>
                  <a:lnTo>
                    <a:pt x="399" y="168"/>
                  </a:lnTo>
                  <a:lnTo>
                    <a:pt x="336" y="170"/>
                  </a:lnTo>
                  <a:lnTo>
                    <a:pt x="275" y="170"/>
                  </a:lnTo>
                  <a:lnTo>
                    <a:pt x="214" y="166"/>
                  </a:lnTo>
                  <a:lnTo>
                    <a:pt x="154" y="157"/>
                  </a:lnTo>
                  <a:lnTo>
                    <a:pt x="94" y="143"/>
                  </a:lnTo>
                  <a:lnTo>
                    <a:pt x="35" y="124"/>
                  </a:lnTo>
                  <a:lnTo>
                    <a:pt x="16" y="120"/>
                  </a:lnTo>
                  <a:lnTo>
                    <a:pt x="8" y="120"/>
                  </a:lnTo>
                  <a:lnTo>
                    <a:pt x="3" y="122"/>
                  </a:lnTo>
                  <a:lnTo>
                    <a:pt x="0" y="125"/>
                  </a:lnTo>
                  <a:lnTo>
                    <a:pt x="0" y="131"/>
                  </a:lnTo>
                  <a:lnTo>
                    <a:pt x="3" y="138"/>
                  </a:lnTo>
                  <a:lnTo>
                    <a:pt x="11" y="149"/>
                  </a:lnTo>
                  <a:lnTo>
                    <a:pt x="33" y="173"/>
                  </a:lnTo>
                  <a:lnTo>
                    <a:pt x="60" y="202"/>
                  </a:lnTo>
                  <a:lnTo>
                    <a:pt x="93" y="233"/>
                  </a:lnTo>
                  <a:lnTo>
                    <a:pt x="135" y="265"/>
                  </a:lnTo>
                  <a:lnTo>
                    <a:pt x="162" y="281"/>
                  </a:lnTo>
                  <a:lnTo>
                    <a:pt x="202" y="299"/>
                  </a:lnTo>
                  <a:lnTo>
                    <a:pt x="251" y="317"/>
                  </a:lnTo>
                  <a:lnTo>
                    <a:pt x="308" y="335"/>
                  </a:lnTo>
                  <a:lnTo>
                    <a:pt x="370" y="352"/>
                  </a:lnTo>
                  <a:lnTo>
                    <a:pt x="438" y="369"/>
                  </a:lnTo>
                  <a:lnTo>
                    <a:pt x="508" y="382"/>
                  </a:lnTo>
                  <a:lnTo>
                    <a:pt x="581" y="395"/>
                  </a:lnTo>
                  <a:lnTo>
                    <a:pt x="650" y="404"/>
                  </a:lnTo>
                  <a:lnTo>
                    <a:pt x="712" y="411"/>
                  </a:lnTo>
                  <a:lnTo>
                    <a:pt x="773" y="414"/>
                  </a:lnTo>
                  <a:lnTo>
                    <a:pt x="834" y="411"/>
                  </a:lnTo>
                  <a:lnTo>
                    <a:pt x="900" y="403"/>
                  </a:lnTo>
                  <a:lnTo>
                    <a:pt x="973" y="389"/>
                  </a:lnTo>
                  <a:lnTo>
                    <a:pt x="1057" y="367"/>
                  </a:lnTo>
                  <a:lnTo>
                    <a:pt x="1157" y="339"/>
                  </a:lnTo>
                  <a:lnTo>
                    <a:pt x="1256" y="305"/>
                  </a:lnTo>
                  <a:lnTo>
                    <a:pt x="1343" y="273"/>
                  </a:lnTo>
                  <a:lnTo>
                    <a:pt x="1423" y="243"/>
                  </a:lnTo>
                  <a:lnTo>
                    <a:pt x="1499" y="217"/>
                  </a:lnTo>
                  <a:lnTo>
                    <a:pt x="1537" y="205"/>
                  </a:lnTo>
                  <a:lnTo>
                    <a:pt x="1575" y="195"/>
                  </a:lnTo>
                  <a:lnTo>
                    <a:pt x="1614" y="185"/>
                  </a:lnTo>
                  <a:lnTo>
                    <a:pt x="1654" y="177"/>
                  </a:lnTo>
                  <a:lnTo>
                    <a:pt x="1696" y="172"/>
                  </a:lnTo>
                  <a:lnTo>
                    <a:pt x="1741" y="167"/>
                  </a:lnTo>
                  <a:lnTo>
                    <a:pt x="1788" y="164"/>
                  </a:lnTo>
                  <a:lnTo>
                    <a:pt x="1838" y="162"/>
                  </a:lnTo>
                  <a:lnTo>
                    <a:pt x="1891" y="164"/>
                  </a:lnTo>
                  <a:lnTo>
                    <a:pt x="1940" y="167"/>
                  </a:lnTo>
                  <a:lnTo>
                    <a:pt x="1984" y="173"/>
                  </a:lnTo>
                  <a:lnTo>
                    <a:pt x="2026" y="182"/>
                  </a:lnTo>
                  <a:lnTo>
                    <a:pt x="2065" y="195"/>
                  </a:lnTo>
                  <a:lnTo>
                    <a:pt x="2105" y="211"/>
                  </a:lnTo>
                  <a:lnTo>
                    <a:pt x="2145" y="231"/>
                  </a:lnTo>
                  <a:lnTo>
                    <a:pt x="2186" y="258"/>
                  </a:lnTo>
                  <a:lnTo>
                    <a:pt x="2230" y="290"/>
                  </a:lnTo>
                  <a:lnTo>
                    <a:pt x="2276" y="327"/>
                  </a:lnTo>
                  <a:lnTo>
                    <a:pt x="2328" y="372"/>
                  </a:lnTo>
                  <a:lnTo>
                    <a:pt x="2386" y="423"/>
                  </a:lnTo>
                  <a:lnTo>
                    <a:pt x="2520" y="547"/>
                  </a:lnTo>
                  <a:lnTo>
                    <a:pt x="2690" y="706"/>
                  </a:lnTo>
                  <a:lnTo>
                    <a:pt x="2789" y="678"/>
                  </a:lnTo>
                  <a:lnTo>
                    <a:pt x="2825" y="6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4" name="Freeform 37"/>
            <p:cNvSpPr>
              <a:spLocks noChangeAspect="1"/>
            </p:cNvSpPr>
            <p:nvPr/>
          </p:nvSpPr>
          <p:spPr bwMode="auto">
            <a:xfrm>
              <a:off x="200" y="647"/>
              <a:ext cx="110" cy="72"/>
            </a:xfrm>
            <a:custGeom>
              <a:avLst/>
              <a:gdLst>
                <a:gd name="T0" fmla="*/ 1363 w 1504"/>
                <a:gd name="T1" fmla="*/ 874 h 950"/>
                <a:gd name="T2" fmla="*/ 1221 w 1504"/>
                <a:gd name="T3" fmla="*/ 902 h 950"/>
                <a:gd name="T4" fmla="*/ 1100 w 1504"/>
                <a:gd name="T5" fmla="*/ 935 h 950"/>
                <a:gd name="T6" fmla="*/ 1020 w 1504"/>
                <a:gd name="T7" fmla="*/ 947 h 950"/>
                <a:gd name="T8" fmla="*/ 937 w 1504"/>
                <a:gd name="T9" fmla="*/ 950 h 950"/>
                <a:gd name="T10" fmla="*/ 795 w 1504"/>
                <a:gd name="T11" fmla="*/ 938 h 950"/>
                <a:gd name="T12" fmla="*/ 625 w 1504"/>
                <a:gd name="T13" fmla="*/ 912 h 950"/>
                <a:gd name="T14" fmla="*/ 537 w 1504"/>
                <a:gd name="T15" fmla="*/ 886 h 950"/>
                <a:gd name="T16" fmla="*/ 477 w 1504"/>
                <a:gd name="T17" fmla="*/ 862 h 950"/>
                <a:gd name="T18" fmla="*/ 418 w 1504"/>
                <a:gd name="T19" fmla="*/ 827 h 950"/>
                <a:gd name="T20" fmla="*/ 361 w 1504"/>
                <a:gd name="T21" fmla="*/ 784 h 950"/>
                <a:gd name="T22" fmla="*/ 280 w 1504"/>
                <a:gd name="T23" fmla="*/ 701 h 950"/>
                <a:gd name="T24" fmla="*/ 174 w 1504"/>
                <a:gd name="T25" fmla="*/ 580 h 950"/>
                <a:gd name="T26" fmla="*/ 49 w 1504"/>
                <a:gd name="T27" fmla="*/ 427 h 950"/>
                <a:gd name="T28" fmla="*/ 4 w 1504"/>
                <a:gd name="T29" fmla="*/ 363 h 950"/>
                <a:gd name="T30" fmla="*/ 0 w 1504"/>
                <a:gd name="T31" fmla="*/ 347 h 950"/>
                <a:gd name="T32" fmla="*/ 7 w 1504"/>
                <a:gd name="T33" fmla="*/ 344 h 950"/>
                <a:gd name="T34" fmla="*/ 23 w 1504"/>
                <a:gd name="T35" fmla="*/ 352 h 950"/>
                <a:gd name="T36" fmla="*/ 50 w 1504"/>
                <a:gd name="T37" fmla="*/ 377 h 950"/>
                <a:gd name="T38" fmla="*/ 107 w 1504"/>
                <a:gd name="T39" fmla="*/ 421 h 950"/>
                <a:gd name="T40" fmla="*/ 200 w 1504"/>
                <a:gd name="T41" fmla="*/ 473 h 950"/>
                <a:gd name="T42" fmla="*/ 262 w 1504"/>
                <a:gd name="T43" fmla="*/ 499 h 950"/>
                <a:gd name="T44" fmla="*/ 335 w 1504"/>
                <a:gd name="T45" fmla="*/ 522 h 950"/>
                <a:gd name="T46" fmla="*/ 420 w 1504"/>
                <a:gd name="T47" fmla="*/ 542 h 950"/>
                <a:gd name="T48" fmla="*/ 584 w 1504"/>
                <a:gd name="T49" fmla="*/ 576 h 950"/>
                <a:gd name="T50" fmla="*/ 722 w 1504"/>
                <a:gd name="T51" fmla="*/ 617 h 950"/>
                <a:gd name="T52" fmla="*/ 853 w 1504"/>
                <a:gd name="T53" fmla="*/ 668 h 950"/>
                <a:gd name="T54" fmla="*/ 996 w 1504"/>
                <a:gd name="T55" fmla="*/ 740 h 950"/>
                <a:gd name="T56" fmla="*/ 1075 w 1504"/>
                <a:gd name="T57" fmla="*/ 777 h 950"/>
                <a:gd name="T58" fmla="*/ 1160 w 1504"/>
                <a:gd name="T59" fmla="*/ 806 h 950"/>
                <a:gd name="T60" fmla="*/ 1252 w 1504"/>
                <a:gd name="T61" fmla="*/ 822 h 950"/>
                <a:gd name="T62" fmla="*/ 1349 w 1504"/>
                <a:gd name="T63" fmla="*/ 819 h 950"/>
                <a:gd name="T64" fmla="*/ 1269 w 1504"/>
                <a:gd name="T65" fmla="*/ 778 h 950"/>
                <a:gd name="T66" fmla="*/ 1163 w 1504"/>
                <a:gd name="T67" fmla="*/ 731 h 950"/>
                <a:gd name="T68" fmla="*/ 1107 w 1504"/>
                <a:gd name="T69" fmla="*/ 697 h 950"/>
                <a:gd name="T70" fmla="*/ 1042 w 1504"/>
                <a:gd name="T71" fmla="*/ 652 h 950"/>
                <a:gd name="T72" fmla="*/ 981 w 1504"/>
                <a:gd name="T73" fmla="*/ 599 h 950"/>
                <a:gd name="T74" fmla="*/ 924 w 1504"/>
                <a:gd name="T75" fmla="*/ 536 h 950"/>
                <a:gd name="T76" fmla="*/ 871 w 1504"/>
                <a:gd name="T77" fmla="*/ 460 h 950"/>
                <a:gd name="T78" fmla="*/ 826 w 1504"/>
                <a:gd name="T79" fmla="*/ 374 h 950"/>
                <a:gd name="T80" fmla="*/ 795 w 1504"/>
                <a:gd name="T81" fmla="*/ 288 h 950"/>
                <a:gd name="T82" fmla="*/ 774 w 1504"/>
                <a:gd name="T83" fmla="*/ 213 h 950"/>
                <a:gd name="T84" fmla="*/ 765 w 1504"/>
                <a:gd name="T85" fmla="*/ 158 h 950"/>
                <a:gd name="T86" fmla="*/ 762 w 1504"/>
                <a:gd name="T87" fmla="*/ 85 h 950"/>
                <a:gd name="T88" fmla="*/ 760 w 1504"/>
                <a:gd name="T89" fmla="*/ 46 h 950"/>
                <a:gd name="T90" fmla="*/ 751 w 1504"/>
                <a:gd name="T91" fmla="*/ 16 h 950"/>
                <a:gd name="T92" fmla="*/ 752 w 1504"/>
                <a:gd name="T93" fmla="*/ 4 h 950"/>
                <a:gd name="T94" fmla="*/ 761 w 1504"/>
                <a:gd name="T95" fmla="*/ 1 h 950"/>
                <a:gd name="T96" fmla="*/ 776 w 1504"/>
                <a:gd name="T97" fmla="*/ 15 h 950"/>
                <a:gd name="T98" fmla="*/ 846 w 1504"/>
                <a:gd name="T99" fmla="*/ 94 h 950"/>
                <a:gd name="T100" fmla="*/ 929 w 1504"/>
                <a:gd name="T101" fmla="*/ 173 h 950"/>
                <a:gd name="T102" fmla="*/ 1024 w 1504"/>
                <a:gd name="T103" fmla="*/ 253 h 950"/>
                <a:gd name="T104" fmla="*/ 1085 w 1504"/>
                <a:gd name="T105" fmla="*/ 312 h 950"/>
                <a:gd name="T106" fmla="*/ 1143 w 1504"/>
                <a:gd name="T107" fmla="*/ 384 h 950"/>
                <a:gd name="T108" fmla="*/ 1197 w 1504"/>
                <a:gd name="T109" fmla="*/ 474 h 950"/>
                <a:gd name="T110" fmla="*/ 1257 w 1504"/>
                <a:gd name="T111" fmla="*/ 602 h 950"/>
                <a:gd name="T112" fmla="*/ 1295 w 1504"/>
                <a:gd name="T113" fmla="*/ 668 h 950"/>
                <a:gd name="T114" fmla="*/ 1351 w 1504"/>
                <a:gd name="T115" fmla="*/ 733 h 950"/>
                <a:gd name="T116" fmla="*/ 1462 w 1504"/>
                <a:gd name="T117" fmla="*/ 821 h 950"/>
                <a:gd name="T118" fmla="*/ 1498 w 1504"/>
                <a:gd name="T119" fmla="*/ 853 h 950"/>
                <a:gd name="T120" fmla="*/ 1504 w 1504"/>
                <a:gd name="T121" fmla="*/ 864 h 950"/>
                <a:gd name="T122" fmla="*/ 1490 w 1504"/>
                <a:gd name="T123" fmla="*/ 869 h 950"/>
                <a:gd name="T124" fmla="*/ 1409 w 1504"/>
                <a:gd name="T125" fmla="*/ 87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4"/>
                <a:gd name="T190" fmla="*/ 0 h 950"/>
                <a:gd name="T191" fmla="*/ 1504 w 1504"/>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4" h="950">
                  <a:moveTo>
                    <a:pt x="1409" y="870"/>
                  </a:moveTo>
                  <a:lnTo>
                    <a:pt x="1363" y="874"/>
                  </a:lnTo>
                  <a:lnTo>
                    <a:pt x="1298" y="885"/>
                  </a:lnTo>
                  <a:lnTo>
                    <a:pt x="1221" y="902"/>
                  </a:lnTo>
                  <a:lnTo>
                    <a:pt x="1140" y="924"/>
                  </a:lnTo>
                  <a:lnTo>
                    <a:pt x="1100" y="935"/>
                  </a:lnTo>
                  <a:lnTo>
                    <a:pt x="1061" y="943"/>
                  </a:lnTo>
                  <a:lnTo>
                    <a:pt x="1020" y="947"/>
                  </a:lnTo>
                  <a:lnTo>
                    <a:pt x="979" y="950"/>
                  </a:lnTo>
                  <a:lnTo>
                    <a:pt x="937" y="950"/>
                  </a:lnTo>
                  <a:lnTo>
                    <a:pt x="893" y="947"/>
                  </a:lnTo>
                  <a:lnTo>
                    <a:pt x="795" y="938"/>
                  </a:lnTo>
                  <a:lnTo>
                    <a:pt x="684" y="923"/>
                  </a:lnTo>
                  <a:lnTo>
                    <a:pt x="625" y="912"/>
                  </a:lnTo>
                  <a:lnTo>
                    <a:pt x="565" y="897"/>
                  </a:lnTo>
                  <a:lnTo>
                    <a:pt x="537" y="886"/>
                  </a:lnTo>
                  <a:lnTo>
                    <a:pt x="507" y="875"/>
                  </a:lnTo>
                  <a:lnTo>
                    <a:pt x="477" y="862"/>
                  </a:lnTo>
                  <a:lnTo>
                    <a:pt x="448" y="846"/>
                  </a:lnTo>
                  <a:lnTo>
                    <a:pt x="418" y="827"/>
                  </a:lnTo>
                  <a:lnTo>
                    <a:pt x="390" y="808"/>
                  </a:lnTo>
                  <a:lnTo>
                    <a:pt x="361" y="784"/>
                  </a:lnTo>
                  <a:lnTo>
                    <a:pt x="335" y="758"/>
                  </a:lnTo>
                  <a:lnTo>
                    <a:pt x="280" y="701"/>
                  </a:lnTo>
                  <a:lnTo>
                    <a:pt x="226" y="640"/>
                  </a:lnTo>
                  <a:lnTo>
                    <a:pt x="174" y="580"/>
                  </a:lnTo>
                  <a:lnTo>
                    <a:pt x="126" y="522"/>
                  </a:lnTo>
                  <a:lnTo>
                    <a:pt x="49" y="427"/>
                  </a:lnTo>
                  <a:lnTo>
                    <a:pt x="10" y="374"/>
                  </a:lnTo>
                  <a:lnTo>
                    <a:pt x="4" y="363"/>
                  </a:lnTo>
                  <a:lnTo>
                    <a:pt x="1" y="354"/>
                  </a:lnTo>
                  <a:lnTo>
                    <a:pt x="0" y="347"/>
                  </a:lnTo>
                  <a:lnTo>
                    <a:pt x="2" y="344"/>
                  </a:lnTo>
                  <a:lnTo>
                    <a:pt x="7" y="344"/>
                  </a:lnTo>
                  <a:lnTo>
                    <a:pt x="14" y="346"/>
                  </a:lnTo>
                  <a:lnTo>
                    <a:pt x="23" y="352"/>
                  </a:lnTo>
                  <a:lnTo>
                    <a:pt x="34" y="362"/>
                  </a:lnTo>
                  <a:lnTo>
                    <a:pt x="50" y="377"/>
                  </a:lnTo>
                  <a:lnTo>
                    <a:pt x="75" y="397"/>
                  </a:lnTo>
                  <a:lnTo>
                    <a:pt x="107" y="421"/>
                  </a:lnTo>
                  <a:lnTo>
                    <a:pt x="148" y="446"/>
                  </a:lnTo>
                  <a:lnTo>
                    <a:pt x="200" y="473"/>
                  </a:lnTo>
                  <a:lnTo>
                    <a:pt x="230" y="486"/>
                  </a:lnTo>
                  <a:lnTo>
                    <a:pt x="262" y="499"/>
                  </a:lnTo>
                  <a:lnTo>
                    <a:pt x="297" y="511"/>
                  </a:lnTo>
                  <a:lnTo>
                    <a:pt x="335" y="522"/>
                  </a:lnTo>
                  <a:lnTo>
                    <a:pt x="376" y="533"/>
                  </a:lnTo>
                  <a:lnTo>
                    <a:pt x="420" y="542"/>
                  </a:lnTo>
                  <a:lnTo>
                    <a:pt x="507" y="559"/>
                  </a:lnTo>
                  <a:lnTo>
                    <a:pt x="584" y="576"/>
                  </a:lnTo>
                  <a:lnTo>
                    <a:pt x="655" y="595"/>
                  </a:lnTo>
                  <a:lnTo>
                    <a:pt x="722" y="617"/>
                  </a:lnTo>
                  <a:lnTo>
                    <a:pt x="787" y="640"/>
                  </a:lnTo>
                  <a:lnTo>
                    <a:pt x="853" y="668"/>
                  </a:lnTo>
                  <a:lnTo>
                    <a:pt x="922" y="701"/>
                  </a:lnTo>
                  <a:lnTo>
                    <a:pt x="996" y="740"/>
                  </a:lnTo>
                  <a:lnTo>
                    <a:pt x="1034" y="759"/>
                  </a:lnTo>
                  <a:lnTo>
                    <a:pt x="1075" y="777"/>
                  </a:lnTo>
                  <a:lnTo>
                    <a:pt x="1116" y="793"/>
                  </a:lnTo>
                  <a:lnTo>
                    <a:pt x="1160" y="806"/>
                  </a:lnTo>
                  <a:lnTo>
                    <a:pt x="1206" y="816"/>
                  </a:lnTo>
                  <a:lnTo>
                    <a:pt x="1252" y="822"/>
                  </a:lnTo>
                  <a:lnTo>
                    <a:pt x="1300" y="823"/>
                  </a:lnTo>
                  <a:lnTo>
                    <a:pt x="1349" y="819"/>
                  </a:lnTo>
                  <a:lnTo>
                    <a:pt x="1305" y="795"/>
                  </a:lnTo>
                  <a:lnTo>
                    <a:pt x="1269" y="778"/>
                  </a:lnTo>
                  <a:lnTo>
                    <a:pt x="1213" y="753"/>
                  </a:lnTo>
                  <a:lnTo>
                    <a:pt x="1163" y="731"/>
                  </a:lnTo>
                  <a:lnTo>
                    <a:pt x="1137" y="716"/>
                  </a:lnTo>
                  <a:lnTo>
                    <a:pt x="1107" y="697"/>
                  </a:lnTo>
                  <a:lnTo>
                    <a:pt x="1073" y="677"/>
                  </a:lnTo>
                  <a:lnTo>
                    <a:pt x="1042" y="652"/>
                  </a:lnTo>
                  <a:lnTo>
                    <a:pt x="1011" y="627"/>
                  </a:lnTo>
                  <a:lnTo>
                    <a:pt x="981" y="599"/>
                  </a:lnTo>
                  <a:lnTo>
                    <a:pt x="951" y="569"/>
                  </a:lnTo>
                  <a:lnTo>
                    <a:pt x="924" y="536"/>
                  </a:lnTo>
                  <a:lnTo>
                    <a:pt x="896" y="500"/>
                  </a:lnTo>
                  <a:lnTo>
                    <a:pt x="871" y="460"/>
                  </a:lnTo>
                  <a:lnTo>
                    <a:pt x="846" y="417"/>
                  </a:lnTo>
                  <a:lnTo>
                    <a:pt x="826" y="374"/>
                  </a:lnTo>
                  <a:lnTo>
                    <a:pt x="808" y="331"/>
                  </a:lnTo>
                  <a:lnTo>
                    <a:pt x="795" y="288"/>
                  </a:lnTo>
                  <a:lnTo>
                    <a:pt x="783" y="249"/>
                  </a:lnTo>
                  <a:lnTo>
                    <a:pt x="774" y="213"/>
                  </a:lnTo>
                  <a:lnTo>
                    <a:pt x="768" y="182"/>
                  </a:lnTo>
                  <a:lnTo>
                    <a:pt x="765" y="158"/>
                  </a:lnTo>
                  <a:lnTo>
                    <a:pt x="762" y="118"/>
                  </a:lnTo>
                  <a:lnTo>
                    <a:pt x="762" y="85"/>
                  </a:lnTo>
                  <a:lnTo>
                    <a:pt x="762" y="59"/>
                  </a:lnTo>
                  <a:lnTo>
                    <a:pt x="760" y="46"/>
                  </a:lnTo>
                  <a:lnTo>
                    <a:pt x="757" y="36"/>
                  </a:lnTo>
                  <a:lnTo>
                    <a:pt x="751" y="16"/>
                  </a:lnTo>
                  <a:lnTo>
                    <a:pt x="751" y="8"/>
                  </a:lnTo>
                  <a:lnTo>
                    <a:pt x="752" y="4"/>
                  </a:lnTo>
                  <a:lnTo>
                    <a:pt x="755" y="0"/>
                  </a:lnTo>
                  <a:lnTo>
                    <a:pt x="761" y="1"/>
                  </a:lnTo>
                  <a:lnTo>
                    <a:pt x="768" y="6"/>
                  </a:lnTo>
                  <a:lnTo>
                    <a:pt x="776" y="15"/>
                  </a:lnTo>
                  <a:lnTo>
                    <a:pt x="804" y="49"/>
                  </a:lnTo>
                  <a:lnTo>
                    <a:pt x="846" y="94"/>
                  </a:lnTo>
                  <a:lnTo>
                    <a:pt x="899" y="147"/>
                  </a:lnTo>
                  <a:lnTo>
                    <a:pt x="929" y="173"/>
                  </a:lnTo>
                  <a:lnTo>
                    <a:pt x="960" y="200"/>
                  </a:lnTo>
                  <a:lnTo>
                    <a:pt x="1024" y="253"/>
                  </a:lnTo>
                  <a:lnTo>
                    <a:pt x="1055" y="281"/>
                  </a:lnTo>
                  <a:lnTo>
                    <a:pt x="1085" y="312"/>
                  </a:lnTo>
                  <a:lnTo>
                    <a:pt x="1115" y="346"/>
                  </a:lnTo>
                  <a:lnTo>
                    <a:pt x="1143" y="384"/>
                  </a:lnTo>
                  <a:lnTo>
                    <a:pt x="1170" y="425"/>
                  </a:lnTo>
                  <a:lnTo>
                    <a:pt x="1197" y="474"/>
                  </a:lnTo>
                  <a:lnTo>
                    <a:pt x="1239" y="564"/>
                  </a:lnTo>
                  <a:lnTo>
                    <a:pt x="1257" y="602"/>
                  </a:lnTo>
                  <a:lnTo>
                    <a:pt x="1275" y="636"/>
                  </a:lnTo>
                  <a:lnTo>
                    <a:pt x="1295" y="668"/>
                  </a:lnTo>
                  <a:lnTo>
                    <a:pt x="1320" y="701"/>
                  </a:lnTo>
                  <a:lnTo>
                    <a:pt x="1351" y="733"/>
                  </a:lnTo>
                  <a:lnTo>
                    <a:pt x="1390" y="766"/>
                  </a:lnTo>
                  <a:lnTo>
                    <a:pt x="1462" y="821"/>
                  </a:lnTo>
                  <a:lnTo>
                    <a:pt x="1483" y="839"/>
                  </a:lnTo>
                  <a:lnTo>
                    <a:pt x="1498" y="853"/>
                  </a:lnTo>
                  <a:lnTo>
                    <a:pt x="1504" y="861"/>
                  </a:lnTo>
                  <a:lnTo>
                    <a:pt x="1504" y="864"/>
                  </a:lnTo>
                  <a:lnTo>
                    <a:pt x="1502" y="867"/>
                  </a:lnTo>
                  <a:lnTo>
                    <a:pt x="1490" y="869"/>
                  </a:lnTo>
                  <a:lnTo>
                    <a:pt x="1472" y="870"/>
                  </a:lnTo>
                  <a:lnTo>
                    <a:pt x="1409" y="8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5" name="Freeform 38"/>
            <p:cNvSpPr>
              <a:spLocks noChangeAspect="1"/>
            </p:cNvSpPr>
            <p:nvPr/>
          </p:nvSpPr>
          <p:spPr bwMode="auto">
            <a:xfrm>
              <a:off x="173" y="606"/>
              <a:ext cx="84" cy="83"/>
            </a:xfrm>
            <a:custGeom>
              <a:avLst/>
              <a:gdLst>
                <a:gd name="T0" fmla="*/ 903 w 1143"/>
                <a:gd name="T1" fmla="*/ 1008 h 1085"/>
                <a:gd name="T2" fmla="*/ 637 w 1143"/>
                <a:gd name="T3" fmla="*/ 916 h 1085"/>
                <a:gd name="T4" fmla="*/ 527 w 1143"/>
                <a:gd name="T5" fmla="*/ 867 h 1085"/>
                <a:gd name="T6" fmla="*/ 435 w 1143"/>
                <a:gd name="T7" fmla="*/ 815 h 1085"/>
                <a:gd name="T8" fmla="*/ 374 w 1143"/>
                <a:gd name="T9" fmla="*/ 770 h 1085"/>
                <a:gd name="T10" fmla="*/ 314 w 1143"/>
                <a:gd name="T11" fmla="*/ 715 h 1085"/>
                <a:gd name="T12" fmla="*/ 260 w 1143"/>
                <a:gd name="T13" fmla="*/ 651 h 1085"/>
                <a:gd name="T14" fmla="*/ 213 w 1143"/>
                <a:gd name="T15" fmla="*/ 576 h 1085"/>
                <a:gd name="T16" fmla="*/ 123 w 1143"/>
                <a:gd name="T17" fmla="*/ 374 h 1085"/>
                <a:gd name="T18" fmla="*/ 41 w 1143"/>
                <a:gd name="T19" fmla="*/ 191 h 1085"/>
                <a:gd name="T20" fmla="*/ 10 w 1143"/>
                <a:gd name="T21" fmla="*/ 109 h 1085"/>
                <a:gd name="T22" fmla="*/ 0 w 1143"/>
                <a:gd name="T23" fmla="*/ 45 h 1085"/>
                <a:gd name="T24" fmla="*/ 2 w 1143"/>
                <a:gd name="T25" fmla="*/ 15 h 1085"/>
                <a:gd name="T26" fmla="*/ 8 w 1143"/>
                <a:gd name="T27" fmla="*/ 3 h 1085"/>
                <a:gd name="T28" fmla="*/ 16 w 1143"/>
                <a:gd name="T29" fmla="*/ 1 h 1085"/>
                <a:gd name="T30" fmla="*/ 53 w 1143"/>
                <a:gd name="T31" fmla="*/ 53 h 1085"/>
                <a:gd name="T32" fmla="*/ 166 w 1143"/>
                <a:gd name="T33" fmla="*/ 209 h 1085"/>
                <a:gd name="T34" fmla="*/ 258 w 1143"/>
                <a:gd name="T35" fmla="*/ 317 h 1085"/>
                <a:gd name="T36" fmla="*/ 304 w 1143"/>
                <a:gd name="T37" fmla="*/ 359 h 1085"/>
                <a:gd name="T38" fmla="*/ 395 w 1143"/>
                <a:gd name="T39" fmla="*/ 431 h 1085"/>
                <a:gd name="T40" fmla="*/ 579 w 1143"/>
                <a:gd name="T41" fmla="*/ 560 h 1085"/>
                <a:gd name="T42" fmla="*/ 652 w 1143"/>
                <a:gd name="T43" fmla="*/ 617 h 1085"/>
                <a:gd name="T44" fmla="*/ 773 w 1143"/>
                <a:gd name="T45" fmla="*/ 735 h 1085"/>
                <a:gd name="T46" fmla="*/ 911 w 1143"/>
                <a:gd name="T47" fmla="*/ 877 h 1085"/>
                <a:gd name="T48" fmla="*/ 956 w 1143"/>
                <a:gd name="T49" fmla="*/ 916 h 1085"/>
                <a:gd name="T50" fmla="*/ 1000 w 1143"/>
                <a:gd name="T51" fmla="*/ 945 h 1085"/>
                <a:gd name="T52" fmla="*/ 948 w 1143"/>
                <a:gd name="T53" fmla="*/ 854 h 1085"/>
                <a:gd name="T54" fmla="*/ 803 w 1143"/>
                <a:gd name="T55" fmla="*/ 635 h 1085"/>
                <a:gd name="T56" fmla="*/ 766 w 1143"/>
                <a:gd name="T57" fmla="*/ 571 h 1085"/>
                <a:gd name="T58" fmla="*/ 741 w 1143"/>
                <a:gd name="T59" fmla="*/ 500 h 1085"/>
                <a:gd name="T60" fmla="*/ 732 w 1143"/>
                <a:gd name="T61" fmla="*/ 440 h 1085"/>
                <a:gd name="T62" fmla="*/ 735 w 1143"/>
                <a:gd name="T63" fmla="*/ 211 h 1085"/>
                <a:gd name="T64" fmla="*/ 742 w 1143"/>
                <a:gd name="T65" fmla="*/ 58 h 1085"/>
                <a:gd name="T66" fmla="*/ 745 w 1143"/>
                <a:gd name="T67" fmla="*/ 50 h 1085"/>
                <a:gd name="T68" fmla="*/ 753 w 1143"/>
                <a:gd name="T69" fmla="*/ 52 h 1085"/>
                <a:gd name="T70" fmla="*/ 792 w 1143"/>
                <a:gd name="T71" fmla="*/ 100 h 1085"/>
                <a:gd name="T72" fmla="*/ 865 w 1143"/>
                <a:gd name="T73" fmla="*/ 197 h 1085"/>
                <a:gd name="T74" fmla="*/ 918 w 1143"/>
                <a:gd name="T75" fmla="*/ 279 h 1085"/>
                <a:gd name="T76" fmla="*/ 963 w 1143"/>
                <a:gd name="T77" fmla="*/ 365 h 1085"/>
                <a:gd name="T78" fmla="*/ 997 w 1143"/>
                <a:gd name="T79" fmla="*/ 453 h 1085"/>
                <a:gd name="T80" fmla="*/ 1022 w 1143"/>
                <a:gd name="T81" fmla="*/ 532 h 1085"/>
                <a:gd name="T82" fmla="*/ 1034 w 1143"/>
                <a:gd name="T83" fmla="*/ 594 h 1085"/>
                <a:gd name="T84" fmla="*/ 1037 w 1143"/>
                <a:gd name="T85" fmla="*/ 705 h 1085"/>
                <a:gd name="T86" fmla="*/ 1047 w 1143"/>
                <a:gd name="T87" fmla="*/ 800 h 1085"/>
                <a:gd name="T88" fmla="*/ 1086 w 1143"/>
                <a:gd name="T89" fmla="*/ 931 h 1085"/>
                <a:gd name="T90" fmla="*/ 1131 w 1143"/>
                <a:gd name="T91" fmla="*/ 1054 h 1085"/>
                <a:gd name="T92" fmla="*/ 1143 w 1143"/>
                <a:gd name="T93" fmla="*/ 1083 h 1085"/>
                <a:gd name="T94" fmla="*/ 1135 w 1143"/>
                <a:gd name="T95" fmla="*/ 1085 h 1085"/>
                <a:gd name="T96" fmla="*/ 1099 w 1143"/>
                <a:gd name="T97" fmla="*/ 1071 h 10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3"/>
                <a:gd name="T148" fmla="*/ 0 h 1085"/>
                <a:gd name="T149" fmla="*/ 1143 w 1143"/>
                <a:gd name="T150" fmla="*/ 1085 h 10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3" h="1085">
                  <a:moveTo>
                    <a:pt x="1099" y="1071"/>
                  </a:moveTo>
                  <a:lnTo>
                    <a:pt x="903" y="1008"/>
                  </a:lnTo>
                  <a:lnTo>
                    <a:pt x="758" y="960"/>
                  </a:lnTo>
                  <a:lnTo>
                    <a:pt x="637" y="916"/>
                  </a:lnTo>
                  <a:lnTo>
                    <a:pt x="585" y="895"/>
                  </a:lnTo>
                  <a:lnTo>
                    <a:pt x="527" y="867"/>
                  </a:lnTo>
                  <a:lnTo>
                    <a:pt x="466" y="834"/>
                  </a:lnTo>
                  <a:lnTo>
                    <a:pt x="435" y="815"/>
                  </a:lnTo>
                  <a:lnTo>
                    <a:pt x="405" y="793"/>
                  </a:lnTo>
                  <a:lnTo>
                    <a:pt x="374" y="770"/>
                  </a:lnTo>
                  <a:lnTo>
                    <a:pt x="344" y="743"/>
                  </a:lnTo>
                  <a:lnTo>
                    <a:pt x="314" y="715"/>
                  </a:lnTo>
                  <a:lnTo>
                    <a:pt x="287" y="684"/>
                  </a:lnTo>
                  <a:lnTo>
                    <a:pt x="260" y="651"/>
                  </a:lnTo>
                  <a:lnTo>
                    <a:pt x="236" y="615"/>
                  </a:lnTo>
                  <a:lnTo>
                    <a:pt x="213" y="576"/>
                  </a:lnTo>
                  <a:lnTo>
                    <a:pt x="193" y="535"/>
                  </a:lnTo>
                  <a:lnTo>
                    <a:pt x="123" y="374"/>
                  </a:lnTo>
                  <a:lnTo>
                    <a:pt x="64" y="245"/>
                  </a:lnTo>
                  <a:lnTo>
                    <a:pt x="41" y="191"/>
                  </a:lnTo>
                  <a:lnTo>
                    <a:pt x="23" y="146"/>
                  </a:lnTo>
                  <a:lnTo>
                    <a:pt x="10" y="109"/>
                  </a:lnTo>
                  <a:lnTo>
                    <a:pt x="4" y="82"/>
                  </a:lnTo>
                  <a:lnTo>
                    <a:pt x="0" y="45"/>
                  </a:lnTo>
                  <a:lnTo>
                    <a:pt x="0" y="25"/>
                  </a:lnTo>
                  <a:lnTo>
                    <a:pt x="2" y="15"/>
                  </a:lnTo>
                  <a:lnTo>
                    <a:pt x="4" y="8"/>
                  </a:lnTo>
                  <a:lnTo>
                    <a:pt x="8" y="3"/>
                  </a:lnTo>
                  <a:lnTo>
                    <a:pt x="11" y="0"/>
                  </a:lnTo>
                  <a:lnTo>
                    <a:pt x="16" y="1"/>
                  </a:lnTo>
                  <a:lnTo>
                    <a:pt x="22" y="7"/>
                  </a:lnTo>
                  <a:lnTo>
                    <a:pt x="53" y="53"/>
                  </a:lnTo>
                  <a:lnTo>
                    <a:pt x="122" y="151"/>
                  </a:lnTo>
                  <a:lnTo>
                    <a:pt x="166" y="209"/>
                  </a:lnTo>
                  <a:lnTo>
                    <a:pt x="212" y="265"/>
                  </a:lnTo>
                  <a:lnTo>
                    <a:pt x="258" y="317"/>
                  </a:lnTo>
                  <a:lnTo>
                    <a:pt x="281" y="340"/>
                  </a:lnTo>
                  <a:lnTo>
                    <a:pt x="304" y="359"/>
                  </a:lnTo>
                  <a:lnTo>
                    <a:pt x="349" y="396"/>
                  </a:lnTo>
                  <a:lnTo>
                    <a:pt x="395" y="431"/>
                  </a:lnTo>
                  <a:lnTo>
                    <a:pt x="491" y="498"/>
                  </a:lnTo>
                  <a:lnTo>
                    <a:pt x="579" y="560"/>
                  </a:lnTo>
                  <a:lnTo>
                    <a:pt x="617" y="590"/>
                  </a:lnTo>
                  <a:lnTo>
                    <a:pt x="652" y="617"/>
                  </a:lnTo>
                  <a:lnTo>
                    <a:pt x="713" y="675"/>
                  </a:lnTo>
                  <a:lnTo>
                    <a:pt x="773" y="735"/>
                  </a:lnTo>
                  <a:lnTo>
                    <a:pt x="886" y="851"/>
                  </a:lnTo>
                  <a:lnTo>
                    <a:pt x="911" y="877"/>
                  </a:lnTo>
                  <a:lnTo>
                    <a:pt x="934" y="899"/>
                  </a:lnTo>
                  <a:lnTo>
                    <a:pt x="956" y="916"/>
                  </a:lnTo>
                  <a:lnTo>
                    <a:pt x="973" y="929"/>
                  </a:lnTo>
                  <a:lnTo>
                    <a:pt x="1000" y="945"/>
                  </a:lnTo>
                  <a:lnTo>
                    <a:pt x="1009" y="949"/>
                  </a:lnTo>
                  <a:lnTo>
                    <a:pt x="948" y="854"/>
                  </a:lnTo>
                  <a:lnTo>
                    <a:pt x="843" y="696"/>
                  </a:lnTo>
                  <a:lnTo>
                    <a:pt x="803" y="635"/>
                  </a:lnTo>
                  <a:lnTo>
                    <a:pt x="783" y="604"/>
                  </a:lnTo>
                  <a:lnTo>
                    <a:pt x="766" y="571"/>
                  </a:lnTo>
                  <a:lnTo>
                    <a:pt x="752" y="537"/>
                  </a:lnTo>
                  <a:lnTo>
                    <a:pt x="741" y="500"/>
                  </a:lnTo>
                  <a:lnTo>
                    <a:pt x="734" y="461"/>
                  </a:lnTo>
                  <a:lnTo>
                    <a:pt x="732" y="440"/>
                  </a:lnTo>
                  <a:lnTo>
                    <a:pt x="731" y="418"/>
                  </a:lnTo>
                  <a:lnTo>
                    <a:pt x="735" y="211"/>
                  </a:lnTo>
                  <a:lnTo>
                    <a:pt x="739" y="74"/>
                  </a:lnTo>
                  <a:lnTo>
                    <a:pt x="742" y="58"/>
                  </a:lnTo>
                  <a:lnTo>
                    <a:pt x="743" y="52"/>
                  </a:lnTo>
                  <a:lnTo>
                    <a:pt x="745" y="50"/>
                  </a:lnTo>
                  <a:lnTo>
                    <a:pt x="749" y="50"/>
                  </a:lnTo>
                  <a:lnTo>
                    <a:pt x="753" y="52"/>
                  </a:lnTo>
                  <a:lnTo>
                    <a:pt x="766" y="66"/>
                  </a:lnTo>
                  <a:lnTo>
                    <a:pt x="792" y="100"/>
                  </a:lnTo>
                  <a:lnTo>
                    <a:pt x="838" y="160"/>
                  </a:lnTo>
                  <a:lnTo>
                    <a:pt x="865" y="197"/>
                  </a:lnTo>
                  <a:lnTo>
                    <a:pt x="891" y="236"/>
                  </a:lnTo>
                  <a:lnTo>
                    <a:pt x="918" y="279"/>
                  </a:lnTo>
                  <a:lnTo>
                    <a:pt x="941" y="321"/>
                  </a:lnTo>
                  <a:lnTo>
                    <a:pt x="963" y="365"/>
                  </a:lnTo>
                  <a:lnTo>
                    <a:pt x="981" y="410"/>
                  </a:lnTo>
                  <a:lnTo>
                    <a:pt x="997" y="453"/>
                  </a:lnTo>
                  <a:lnTo>
                    <a:pt x="1011" y="494"/>
                  </a:lnTo>
                  <a:lnTo>
                    <a:pt x="1022" y="532"/>
                  </a:lnTo>
                  <a:lnTo>
                    <a:pt x="1030" y="566"/>
                  </a:lnTo>
                  <a:lnTo>
                    <a:pt x="1034" y="594"/>
                  </a:lnTo>
                  <a:lnTo>
                    <a:pt x="1035" y="616"/>
                  </a:lnTo>
                  <a:lnTo>
                    <a:pt x="1037" y="705"/>
                  </a:lnTo>
                  <a:lnTo>
                    <a:pt x="1040" y="755"/>
                  </a:lnTo>
                  <a:lnTo>
                    <a:pt x="1047" y="800"/>
                  </a:lnTo>
                  <a:lnTo>
                    <a:pt x="1063" y="856"/>
                  </a:lnTo>
                  <a:lnTo>
                    <a:pt x="1086" y="931"/>
                  </a:lnTo>
                  <a:lnTo>
                    <a:pt x="1111" y="1003"/>
                  </a:lnTo>
                  <a:lnTo>
                    <a:pt x="1131" y="1054"/>
                  </a:lnTo>
                  <a:lnTo>
                    <a:pt x="1141" y="1077"/>
                  </a:lnTo>
                  <a:lnTo>
                    <a:pt x="1143" y="1083"/>
                  </a:lnTo>
                  <a:lnTo>
                    <a:pt x="1140" y="1085"/>
                  </a:lnTo>
                  <a:lnTo>
                    <a:pt x="1135" y="1085"/>
                  </a:lnTo>
                  <a:lnTo>
                    <a:pt x="1126" y="1083"/>
                  </a:lnTo>
                  <a:lnTo>
                    <a:pt x="1099" y="10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6" name="Freeform 39"/>
            <p:cNvSpPr>
              <a:spLocks noChangeAspect="1"/>
            </p:cNvSpPr>
            <p:nvPr/>
          </p:nvSpPr>
          <p:spPr bwMode="auto">
            <a:xfrm>
              <a:off x="180" y="603"/>
              <a:ext cx="38" cy="35"/>
            </a:xfrm>
            <a:custGeom>
              <a:avLst/>
              <a:gdLst>
                <a:gd name="T0" fmla="*/ 0 w 525"/>
                <a:gd name="T1" fmla="*/ 0 h 468"/>
                <a:gd name="T2" fmla="*/ 71 w 525"/>
                <a:gd name="T3" fmla="*/ 78 h 468"/>
                <a:gd name="T4" fmla="*/ 137 w 525"/>
                <a:gd name="T5" fmla="*/ 149 h 468"/>
                <a:gd name="T6" fmla="*/ 172 w 525"/>
                <a:gd name="T7" fmla="*/ 185 h 468"/>
                <a:gd name="T8" fmla="*/ 207 w 525"/>
                <a:gd name="T9" fmla="*/ 217 h 468"/>
                <a:gd name="T10" fmla="*/ 283 w 525"/>
                <a:gd name="T11" fmla="*/ 288 h 468"/>
                <a:gd name="T12" fmla="*/ 366 w 525"/>
                <a:gd name="T13" fmla="*/ 361 h 468"/>
                <a:gd name="T14" fmla="*/ 435 w 525"/>
                <a:gd name="T15" fmla="*/ 424 h 468"/>
                <a:gd name="T16" fmla="*/ 470 w 525"/>
                <a:gd name="T17" fmla="*/ 458 h 468"/>
                <a:gd name="T18" fmla="*/ 481 w 525"/>
                <a:gd name="T19" fmla="*/ 467 h 468"/>
                <a:gd name="T20" fmla="*/ 484 w 525"/>
                <a:gd name="T21" fmla="*/ 468 h 468"/>
                <a:gd name="T22" fmla="*/ 488 w 525"/>
                <a:gd name="T23" fmla="*/ 468 h 468"/>
                <a:gd name="T24" fmla="*/ 490 w 525"/>
                <a:gd name="T25" fmla="*/ 465 h 468"/>
                <a:gd name="T26" fmla="*/ 492 w 525"/>
                <a:gd name="T27" fmla="*/ 459 h 468"/>
                <a:gd name="T28" fmla="*/ 495 w 525"/>
                <a:gd name="T29" fmla="*/ 444 h 468"/>
                <a:gd name="T30" fmla="*/ 499 w 525"/>
                <a:gd name="T31" fmla="*/ 329 h 468"/>
                <a:gd name="T32" fmla="*/ 505 w 525"/>
                <a:gd name="T33" fmla="*/ 246 h 468"/>
                <a:gd name="T34" fmla="*/ 513 w 525"/>
                <a:gd name="T35" fmla="*/ 174 h 468"/>
                <a:gd name="T36" fmla="*/ 520 w 525"/>
                <a:gd name="T37" fmla="*/ 113 h 468"/>
                <a:gd name="T38" fmla="*/ 523 w 525"/>
                <a:gd name="T39" fmla="*/ 57 h 468"/>
                <a:gd name="T40" fmla="*/ 525 w 525"/>
                <a:gd name="T41" fmla="*/ 0 h 468"/>
                <a:gd name="T42" fmla="*/ 334 w 525"/>
                <a:gd name="T43" fmla="*/ 0 h 468"/>
                <a:gd name="T44" fmla="*/ 360 w 525"/>
                <a:gd name="T45" fmla="*/ 66 h 468"/>
                <a:gd name="T46" fmla="*/ 379 w 525"/>
                <a:gd name="T47" fmla="*/ 124 h 468"/>
                <a:gd name="T48" fmla="*/ 394 w 525"/>
                <a:gd name="T49" fmla="*/ 174 h 468"/>
                <a:gd name="T50" fmla="*/ 402 w 525"/>
                <a:gd name="T51" fmla="*/ 209 h 468"/>
                <a:gd name="T52" fmla="*/ 406 w 525"/>
                <a:gd name="T53" fmla="*/ 233 h 468"/>
                <a:gd name="T54" fmla="*/ 407 w 525"/>
                <a:gd name="T55" fmla="*/ 252 h 468"/>
                <a:gd name="T56" fmla="*/ 400 w 525"/>
                <a:gd name="T57" fmla="*/ 245 h 468"/>
                <a:gd name="T58" fmla="*/ 384 w 525"/>
                <a:gd name="T59" fmla="*/ 222 h 468"/>
                <a:gd name="T60" fmla="*/ 360 w 525"/>
                <a:gd name="T61" fmla="*/ 180 h 468"/>
                <a:gd name="T62" fmla="*/ 346 w 525"/>
                <a:gd name="T63" fmla="*/ 151 h 468"/>
                <a:gd name="T64" fmla="*/ 331 w 525"/>
                <a:gd name="T65" fmla="*/ 116 h 468"/>
                <a:gd name="T66" fmla="*/ 292 w 525"/>
                <a:gd name="T67" fmla="*/ 19 h 468"/>
                <a:gd name="T68" fmla="*/ 285 w 525"/>
                <a:gd name="T69" fmla="*/ 0 h 468"/>
                <a:gd name="T70" fmla="*/ 0 w 525"/>
                <a:gd name="T71" fmla="*/ 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5"/>
                <a:gd name="T109" fmla="*/ 0 h 468"/>
                <a:gd name="T110" fmla="*/ 525 w 525"/>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5" h="468">
                  <a:moveTo>
                    <a:pt x="0" y="0"/>
                  </a:moveTo>
                  <a:lnTo>
                    <a:pt x="71" y="78"/>
                  </a:lnTo>
                  <a:lnTo>
                    <a:pt x="137" y="149"/>
                  </a:lnTo>
                  <a:lnTo>
                    <a:pt x="172" y="185"/>
                  </a:lnTo>
                  <a:lnTo>
                    <a:pt x="207" y="217"/>
                  </a:lnTo>
                  <a:lnTo>
                    <a:pt x="283" y="288"/>
                  </a:lnTo>
                  <a:lnTo>
                    <a:pt x="366" y="361"/>
                  </a:lnTo>
                  <a:lnTo>
                    <a:pt x="435" y="424"/>
                  </a:lnTo>
                  <a:lnTo>
                    <a:pt x="470" y="458"/>
                  </a:lnTo>
                  <a:lnTo>
                    <a:pt x="481" y="467"/>
                  </a:lnTo>
                  <a:lnTo>
                    <a:pt x="484" y="468"/>
                  </a:lnTo>
                  <a:lnTo>
                    <a:pt x="488" y="468"/>
                  </a:lnTo>
                  <a:lnTo>
                    <a:pt x="490" y="465"/>
                  </a:lnTo>
                  <a:lnTo>
                    <a:pt x="492" y="459"/>
                  </a:lnTo>
                  <a:lnTo>
                    <a:pt x="495" y="444"/>
                  </a:lnTo>
                  <a:lnTo>
                    <a:pt x="499" y="329"/>
                  </a:lnTo>
                  <a:lnTo>
                    <a:pt x="505" y="246"/>
                  </a:lnTo>
                  <a:lnTo>
                    <a:pt x="513" y="174"/>
                  </a:lnTo>
                  <a:lnTo>
                    <a:pt x="520" y="113"/>
                  </a:lnTo>
                  <a:lnTo>
                    <a:pt x="523" y="57"/>
                  </a:lnTo>
                  <a:lnTo>
                    <a:pt x="525" y="0"/>
                  </a:lnTo>
                  <a:lnTo>
                    <a:pt x="334" y="0"/>
                  </a:lnTo>
                  <a:lnTo>
                    <a:pt x="360" y="66"/>
                  </a:lnTo>
                  <a:lnTo>
                    <a:pt x="379" y="124"/>
                  </a:lnTo>
                  <a:lnTo>
                    <a:pt x="394" y="174"/>
                  </a:lnTo>
                  <a:lnTo>
                    <a:pt x="402" y="209"/>
                  </a:lnTo>
                  <a:lnTo>
                    <a:pt x="406" y="233"/>
                  </a:lnTo>
                  <a:lnTo>
                    <a:pt x="407" y="252"/>
                  </a:lnTo>
                  <a:lnTo>
                    <a:pt x="400" y="245"/>
                  </a:lnTo>
                  <a:lnTo>
                    <a:pt x="384" y="222"/>
                  </a:lnTo>
                  <a:lnTo>
                    <a:pt x="360" y="180"/>
                  </a:lnTo>
                  <a:lnTo>
                    <a:pt x="346" y="151"/>
                  </a:lnTo>
                  <a:lnTo>
                    <a:pt x="331" y="116"/>
                  </a:lnTo>
                  <a:lnTo>
                    <a:pt x="292" y="19"/>
                  </a:lnTo>
                  <a:lnTo>
                    <a:pt x="285" y="0"/>
                  </a:lnTo>
                  <a:lnTo>
                    <a:pt x="0"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7" name="Freeform 40"/>
            <p:cNvSpPr>
              <a:spLocks noChangeAspect="1"/>
            </p:cNvSpPr>
            <p:nvPr/>
          </p:nvSpPr>
          <p:spPr bwMode="auto">
            <a:xfrm>
              <a:off x="171" y="409"/>
              <a:ext cx="25" cy="66"/>
            </a:xfrm>
            <a:custGeom>
              <a:avLst/>
              <a:gdLst>
                <a:gd name="T0" fmla="*/ 0 w 339"/>
                <a:gd name="T1" fmla="*/ 874 h 874"/>
                <a:gd name="T2" fmla="*/ 0 w 339"/>
                <a:gd name="T3" fmla="*/ 844 h 874"/>
                <a:gd name="T4" fmla="*/ 2 w 339"/>
                <a:gd name="T5" fmla="*/ 809 h 874"/>
                <a:gd name="T6" fmla="*/ 6 w 339"/>
                <a:gd name="T7" fmla="*/ 761 h 874"/>
                <a:gd name="T8" fmla="*/ 13 w 339"/>
                <a:gd name="T9" fmla="*/ 704 h 874"/>
                <a:gd name="T10" fmla="*/ 23 w 339"/>
                <a:gd name="T11" fmla="*/ 638 h 874"/>
                <a:gd name="T12" fmla="*/ 39 w 339"/>
                <a:gd name="T13" fmla="*/ 566 h 874"/>
                <a:gd name="T14" fmla="*/ 60 w 339"/>
                <a:gd name="T15" fmla="*/ 488 h 874"/>
                <a:gd name="T16" fmla="*/ 85 w 339"/>
                <a:gd name="T17" fmla="*/ 412 h 874"/>
                <a:gd name="T18" fmla="*/ 112 w 339"/>
                <a:gd name="T19" fmla="*/ 343 h 874"/>
                <a:gd name="T20" fmla="*/ 139 w 339"/>
                <a:gd name="T21" fmla="*/ 279 h 874"/>
                <a:gd name="T22" fmla="*/ 169 w 339"/>
                <a:gd name="T23" fmla="*/ 219 h 874"/>
                <a:gd name="T24" fmla="*/ 200 w 339"/>
                <a:gd name="T25" fmla="*/ 163 h 874"/>
                <a:gd name="T26" fmla="*/ 235 w 339"/>
                <a:gd name="T27" fmla="*/ 112 h 874"/>
                <a:gd name="T28" fmla="*/ 272 w 339"/>
                <a:gd name="T29" fmla="*/ 61 h 874"/>
                <a:gd name="T30" fmla="*/ 312 w 339"/>
                <a:gd name="T31" fmla="*/ 13 h 874"/>
                <a:gd name="T32" fmla="*/ 324 w 339"/>
                <a:gd name="T33" fmla="*/ 3 h 874"/>
                <a:gd name="T34" fmla="*/ 328 w 339"/>
                <a:gd name="T35" fmla="*/ 1 h 874"/>
                <a:gd name="T36" fmla="*/ 333 w 339"/>
                <a:gd name="T37" fmla="*/ 0 h 874"/>
                <a:gd name="T38" fmla="*/ 336 w 339"/>
                <a:gd name="T39" fmla="*/ 1 h 874"/>
                <a:gd name="T40" fmla="*/ 339 w 339"/>
                <a:gd name="T41" fmla="*/ 6 h 874"/>
                <a:gd name="T42" fmla="*/ 339 w 339"/>
                <a:gd name="T43" fmla="*/ 11 h 874"/>
                <a:gd name="T44" fmla="*/ 335 w 339"/>
                <a:gd name="T45" fmla="*/ 22 h 874"/>
                <a:gd name="T46" fmla="*/ 319 w 339"/>
                <a:gd name="T47" fmla="*/ 63 h 874"/>
                <a:gd name="T48" fmla="*/ 308 w 339"/>
                <a:gd name="T49" fmla="*/ 99 h 874"/>
                <a:gd name="T50" fmla="*/ 295 w 339"/>
                <a:gd name="T51" fmla="*/ 147 h 874"/>
                <a:gd name="T52" fmla="*/ 282 w 339"/>
                <a:gd name="T53" fmla="*/ 206 h 874"/>
                <a:gd name="T54" fmla="*/ 272 w 339"/>
                <a:gd name="T55" fmla="*/ 279 h 874"/>
                <a:gd name="T56" fmla="*/ 268 w 339"/>
                <a:gd name="T57" fmla="*/ 319 h 874"/>
                <a:gd name="T58" fmla="*/ 265 w 339"/>
                <a:gd name="T59" fmla="*/ 364 h 874"/>
                <a:gd name="T60" fmla="*/ 263 w 339"/>
                <a:gd name="T61" fmla="*/ 411 h 874"/>
                <a:gd name="T62" fmla="*/ 263 w 339"/>
                <a:gd name="T63" fmla="*/ 463 h 874"/>
                <a:gd name="T64" fmla="*/ 264 w 339"/>
                <a:gd name="T65" fmla="*/ 606 h 874"/>
                <a:gd name="T66" fmla="*/ 267 w 339"/>
                <a:gd name="T67" fmla="*/ 666 h 874"/>
                <a:gd name="T68" fmla="*/ 271 w 339"/>
                <a:gd name="T69" fmla="*/ 727 h 874"/>
                <a:gd name="T70" fmla="*/ 272 w 339"/>
                <a:gd name="T71" fmla="*/ 784 h 874"/>
                <a:gd name="T72" fmla="*/ 273 w 339"/>
                <a:gd name="T73" fmla="*/ 874 h 874"/>
                <a:gd name="T74" fmla="*/ 0 w 339"/>
                <a:gd name="T75" fmla="*/ 874 h 8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9"/>
                <a:gd name="T115" fmla="*/ 0 h 874"/>
                <a:gd name="T116" fmla="*/ 339 w 339"/>
                <a:gd name="T117" fmla="*/ 874 h 8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9" h="874">
                  <a:moveTo>
                    <a:pt x="0" y="874"/>
                  </a:moveTo>
                  <a:lnTo>
                    <a:pt x="0" y="844"/>
                  </a:lnTo>
                  <a:lnTo>
                    <a:pt x="2" y="809"/>
                  </a:lnTo>
                  <a:lnTo>
                    <a:pt x="6" y="761"/>
                  </a:lnTo>
                  <a:lnTo>
                    <a:pt x="13" y="704"/>
                  </a:lnTo>
                  <a:lnTo>
                    <a:pt x="23" y="638"/>
                  </a:lnTo>
                  <a:lnTo>
                    <a:pt x="39" y="566"/>
                  </a:lnTo>
                  <a:lnTo>
                    <a:pt x="60" y="488"/>
                  </a:lnTo>
                  <a:lnTo>
                    <a:pt x="85" y="412"/>
                  </a:lnTo>
                  <a:lnTo>
                    <a:pt x="112" y="343"/>
                  </a:lnTo>
                  <a:lnTo>
                    <a:pt x="139" y="279"/>
                  </a:lnTo>
                  <a:lnTo>
                    <a:pt x="169" y="219"/>
                  </a:lnTo>
                  <a:lnTo>
                    <a:pt x="200" y="163"/>
                  </a:lnTo>
                  <a:lnTo>
                    <a:pt x="235" y="112"/>
                  </a:lnTo>
                  <a:lnTo>
                    <a:pt x="272" y="61"/>
                  </a:lnTo>
                  <a:lnTo>
                    <a:pt x="312" y="13"/>
                  </a:lnTo>
                  <a:lnTo>
                    <a:pt x="324" y="3"/>
                  </a:lnTo>
                  <a:lnTo>
                    <a:pt x="328" y="1"/>
                  </a:lnTo>
                  <a:lnTo>
                    <a:pt x="333" y="0"/>
                  </a:lnTo>
                  <a:lnTo>
                    <a:pt x="336" y="1"/>
                  </a:lnTo>
                  <a:lnTo>
                    <a:pt x="339" y="6"/>
                  </a:lnTo>
                  <a:lnTo>
                    <a:pt x="339" y="11"/>
                  </a:lnTo>
                  <a:lnTo>
                    <a:pt x="335" y="22"/>
                  </a:lnTo>
                  <a:lnTo>
                    <a:pt x="319" y="63"/>
                  </a:lnTo>
                  <a:lnTo>
                    <a:pt x="308" y="99"/>
                  </a:lnTo>
                  <a:lnTo>
                    <a:pt x="295" y="147"/>
                  </a:lnTo>
                  <a:lnTo>
                    <a:pt x="282" y="206"/>
                  </a:lnTo>
                  <a:lnTo>
                    <a:pt x="272" y="279"/>
                  </a:lnTo>
                  <a:lnTo>
                    <a:pt x="268" y="319"/>
                  </a:lnTo>
                  <a:lnTo>
                    <a:pt x="265" y="364"/>
                  </a:lnTo>
                  <a:lnTo>
                    <a:pt x="263" y="411"/>
                  </a:lnTo>
                  <a:lnTo>
                    <a:pt x="263" y="463"/>
                  </a:lnTo>
                  <a:lnTo>
                    <a:pt x="264" y="606"/>
                  </a:lnTo>
                  <a:lnTo>
                    <a:pt x="267" y="666"/>
                  </a:lnTo>
                  <a:lnTo>
                    <a:pt x="271" y="727"/>
                  </a:lnTo>
                  <a:lnTo>
                    <a:pt x="272" y="784"/>
                  </a:lnTo>
                  <a:lnTo>
                    <a:pt x="273" y="874"/>
                  </a:lnTo>
                  <a:lnTo>
                    <a:pt x="0" y="8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8" name="Freeform 41"/>
            <p:cNvSpPr>
              <a:spLocks noChangeAspect="1"/>
            </p:cNvSpPr>
            <p:nvPr/>
          </p:nvSpPr>
          <p:spPr bwMode="auto">
            <a:xfrm>
              <a:off x="197" y="436"/>
              <a:ext cx="37" cy="39"/>
            </a:xfrm>
            <a:custGeom>
              <a:avLst/>
              <a:gdLst>
                <a:gd name="T0" fmla="*/ 0 w 506"/>
                <a:gd name="T1" fmla="*/ 511 h 511"/>
                <a:gd name="T2" fmla="*/ 95 w 506"/>
                <a:gd name="T3" fmla="*/ 424 h 511"/>
                <a:gd name="T4" fmla="*/ 190 w 506"/>
                <a:gd name="T5" fmla="*/ 332 h 511"/>
                <a:gd name="T6" fmla="*/ 243 w 506"/>
                <a:gd name="T7" fmla="*/ 277 h 511"/>
                <a:gd name="T8" fmla="*/ 299 w 506"/>
                <a:gd name="T9" fmla="*/ 222 h 511"/>
                <a:gd name="T10" fmla="*/ 386 w 506"/>
                <a:gd name="T11" fmla="*/ 129 h 511"/>
                <a:gd name="T12" fmla="*/ 437 w 506"/>
                <a:gd name="T13" fmla="*/ 72 h 511"/>
                <a:gd name="T14" fmla="*/ 463 w 506"/>
                <a:gd name="T15" fmla="*/ 40 h 511"/>
                <a:gd name="T16" fmla="*/ 476 w 506"/>
                <a:gd name="T17" fmla="*/ 19 h 511"/>
                <a:gd name="T18" fmla="*/ 482 w 506"/>
                <a:gd name="T19" fmla="*/ 11 h 511"/>
                <a:gd name="T20" fmla="*/ 488 w 506"/>
                <a:gd name="T21" fmla="*/ 5 h 511"/>
                <a:gd name="T22" fmla="*/ 493 w 506"/>
                <a:gd name="T23" fmla="*/ 1 h 511"/>
                <a:gd name="T24" fmla="*/ 499 w 506"/>
                <a:gd name="T25" fmla="*/ 0 h 511"/>
                <a:gd name="T26" fmla="*/ 503 w 506"/>
                <a:gd name="T27" fmla="*/ 1 h 511"/>
                <a:gd name="T28" fmla="*/ 505 w 506"/>
                <a:gd name="T29" fmla="*/ 5 h 511"/>
                <a:gd name="T30" fmla="*/ 506 w 506"/>
                <a:gd name="T31" fmla="*/ 14 h 511"/>
                <a:gd name="T32" fmla="*/ 504 w 506"/>
                <a:gd name="T33" fmla="*/ 25 h 511"/>
                <a:gd name="T34" fmla="*/ 484 w 506"/>
                <a:gd name="T35" fmla="*/ 90 h 511"/>
                <a:gd name="T36" fmla="*/ 443 w 506"/>
                <a:gd name="T37" fmla="*/ 209 h 511"/>
                <a:gd name="T38" fmla="*/ 415 w 506"/>
                <a:gd name="T39" fmla="*/ 282 h 511"/>
                <a:gd name="T40" fmla="*/ 383 w 506"/>
                <a:gd name="T41" fmla="*/ 358 h 511"/>
                <a:gd name="T42" fmla="*/ 347 w 506"/>
                <a:gd name="T43" fmla="*/ 436 h 511"/>
                <a:gd name="T44" fmla="*/ 309 w 506"/>
                <a:gd name="T45" fmla="*/ 511 h 511"/>
                <a:gd name="T46" fmla="*/ 0 w 506"/>
                <a:gd name="T47" fmla="*/ 511 h 5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6"/>
                <a:gd name="T73" fmla="*/ 0 h 511"/>
                <a:gd name="T74" fmla="*/ 506 w 506"/>
                <a:gd name="T75" fmla="*/ 511 h 5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6" h="511">
                  <a:moveTo>
                    <a:pt x="0" y="511"/>
                  </a:moveTo>
                  <a:lnTo>
                    <a:pt x="95" y="424"/>
                  </a:lnTo>
                  <a:lnTo>
                    <a:pt x="190" y="332"/>
                  </a:lnTo>
                  <a:lnTo>
                    <a:pt x="243" y="277"/>
                  </a:lnTo>
                  <a:lnTo>
                    <a:pt x="299" y="222"/>
                  </a:lnTo>
                  <a:lnTo>
                    <a:pt x="386" y="129"/>
                  </a:lnTo>
                  <a:lnTo>
                    <a:pt x="437" y="72"/>
                  </a:lnTo>
                  <a:lnTo>
                    <a:pt x="463" y="40"/>
                  </a:lnTo>
                  <a:lnTo>
                    <a:pt x="476" y="19"/>
                  </a:lnTo>
                  <a:lnTo>
                    <a:pt x="482" y="11"/>
                  </a:lnTo>
                  <a:lnTo>
                    <a:pt x="488" y="5"/>
                  </a:lnTo>
                  <a:lnTo>
                    <a:pt x="493" y="1"/>
                  </a:lnTo>
                  <a:lnTo>
                    <a:pt x="499" y="0"/>
                  </a:lnTo>
                  <a:lnTo>
                    <a:pt x="503" y="1"/>
                  </a:lnTo>
                  <a:lnTo>
                    <a:pt x="505" y="5"/>
                  </a:lnTo>
                  <a:lnTo>
                    <a:pt x="506" y="14"/>
                  </a:lnTo>
                  <a:lnTo>
                    <a:pt x="504" y="25"/>
                  </a:lnTo>
                  <a:lnTo>
                    <a:pt x="484" y="90"/>
                  </a:lnTo>
                  <a:lnTo>
                    <a:pt x="443" y="209"/>
                  </a:lnTo>
                  <a:lnTo>
                    <a:pt x="415" y="282"/>
                  </a:lnTo>
                  <a:lnTo>
                    <a:pt x="383" y="358"/>
                  </a:lnTo>
                  <a:lnTo>
                    <a:pt x="347" y="436"/>
                  </a:lnTo>
                  <a:lnTo>
                    <a:pt x="309" y="511"/>
                  </a:lnTo>
                  <a:lnTo>
                    <a:pt x="0" y="5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49" name="Freeform 42"/>
            <p:cNvSpPr>
              <a:spLocks noChangeAspect="1"/>
            </p:cNvSpPr>
            <p:nvPr/>
          </p:nvSpPr>
          <p:spPr bwMode="auto">
            <a:xfrm>
              <a:off x="198" y="373"/>
              <a:ext cx="59" cy="91"/>
            </a:xfrm>
            <a:custGeom>
              <a:avLst/>
              <a:gdLst>
                <a:gd name="T0" fmla="*/ 2 w 808"/>
                <a:gd name="T1" fmla="*/ 657 h 1204"/>
                <a:gd name="T2" fmla="*/ 16 w 808"/>
                <a:gd name="T3" fmla="*/ 545 h 1204"/>
                <a:gd name="T4" fmla="*/ 33 w 808"/>
                <a:gd name="T5" fmla="*/ 468 h 1204"/>
                <a:gd name="T6" fmla="*/ 58 w 808"/>
                <a:gd name="T7" fmla="*/ 392 h 1204"/>
                <a:gd name="T8" fmla="*/ 93 w 808"/>
                <a:gd name="T9" fmla="*/ 317 h 1204"/>
                <a:gd name="T10" fmla="*/ 138 w 808"/>
                <a:gd name="T11" fmla="*/ 247 h 1204"/>
                <a:gd name="T12" fmla="*/ 193 w 808"/>
                <a:gd name="T13" fmla="*/ 181 h 1204"/>
                <a:gd name="T14" fmla="*/ 309 w 808"/>
                <a:gd name="T15" fmla="*/ 75 h 1204"/>
                <a:gd name="T16" fmla="*/ 383 w 808"/>
                <a:gd name="T17" fmla="*/ 5 h 1204"/>
                <a:gd name="T18" fmla="*/ 396 w 808"/>
                <a:gd name="T19" fmla="*/ 0 h 1204"/>
                <a:gd name="T20" fmla="*/ 399 w 808"/>
                <a:gd name="T21" fmla="*/ 8 h 1204"/>
                <a:gd name="T22" fmla="*/ 389 w 808"/>
                <a:gd name="T23" fmla="*/ 33 h 1204"/>
                <a:gd name="T24" fmla="*/ 350 w 808"/>
                <a:gd name="T25" fmla="*/ 109 h 1204"/>
                <a:gd name="T26" fmla="*/ 315 w 808"/>
                <a:gd name="T27" fmla="*/ 194 h 1204"/>
                <a:gd name="T28" fmla="*/ 278 w 808"/>
                <a:gd name="T29" fmla="*/ 310 h 1204"/>
                <a:gd name="T30" fmla="*/ 229 w 808"/>
                <a:gd name="T31" fmla="*/ 529 h 1204"/>
                <a:gd name="T32" fmla="*/ 162 w 808"/>
                <a:gd name="T33" fmla="*/ 785 h 1204"/>
                <a:gd name="T34" fmla="*/ 194 w 808"/>
                <a:gd name="T35" fmla="*/ 770 h 1204"/>
                <a:gd name="T36" fmla="*/ 252 w 808"/>
                <a:gd name="T37" fmla="*/ 680 h 1204"/>
                <a:gd name="T38" fmla="*/ 286 w 808"/>
                <a:gd name="T39" fmla="*/ 642 h 1204"/>
                <a:gd name="T40" fmla="*/ 328 w 808"/>
                <a:gd name="T41" fmla="*/ 605 h 1204"/>
                <a:gd name="T42" fmla="*/ 450 w 808"/>
                <a:gd name="T43" fmla="*/ 522 h 1204"/>
                <a:gd name="T44" fmla="*/ 585 w 808"/>
                <a:gd name="T45" fmla="*/ 432 h 1204"/>
                <a:gd name="T46" fmla="*/ 683 w 808"/>
                <a:gd name="T47" fmla="*/ 351 h 1204"/>
                <a:gd name="T48" fmla="*/ 747 w 808"/>
                <a:gd name="T49" fmla="*/ 286 h 1204"/>
                <a:gd name="T50" fmla="*/ 779 w 808"/>
                <a:gd name="T51" fmla="*/ 242 h 1204"/>
                <a:gd name="T52" fmla="*/ 794 w 808"/>
                <a:gd name="T53" fmla="*/ 222 h 1204"/>
                <a:gd name="T54" fmla="*/ 805 w 808"/>
                <a:gd name="T55" fmla="*/ 217 h 1204"/>
                <a:gd name="T56" fmla="*/ 808 w 808"/>
                <a:gd name="T57" fmla="*/ 227 h 1204"/>
                <a:gd name="T58" fmla="*/ 804 w 808"/>
                <a:gd name="T59" fmla="*/ 250 h 1204"/>
                <a:gd name="T60" fmla="*/ 781 w 808"/>
                <a:gd name="T61" fmla="*/ 313 h 1204"/>
                <a:gd name="T62" fmla="*/ 729 w 808"/>
                <a:gd name="T63" fmla="*/ 425 h 1204"/>
                <a:gd name="T64" fmla="*/ 669 w 808"/>
                <a:gd name="T65" fmla="*/ 528 h 1204"/>
                <a:gd name="T66" fmla="*/ 617 w 808"/>
                <a:gd name="T67" fmla="*/ 599 h 1204"/>
                <a:gd name="T68" fmla="*/ 556 w 808"/>
                <a:gd name="T69" fmla="*/ 670 h 1204"/>
                <a:gd name="T70" fmla="*/ 450 w 808"/>
                <a:gd name="T71" fmla="*/ 766 h 1204"/>
                <a:gd name="T72" fmla="*/ 308 w 808"/>
                <a:gd name="T73" fmla="*/ 889 h 1204"/>
                <a:gd name="T74" fmla="*/ 180 w 808"/>
                <a:gd name="T75" fmla="*/ 1005 h 1204"/>
                <a:gd name="T76" fmla="*/ 126 w 808"/>
                <a:gd name="T77" fmla="*/ 1063 h 1204"/>
                <a:gd name="T78" fmla="*/ 81 w 808"/>
                <a:gd name="T79" fmla="*/ 1119 h 1204"/>
                <a:gd name="T80" fmla="*/ 48 w 808"/>
                <a:gd name="T81" fmla="*/ 1177 h 1204"/>
                <a:gd name="T82" fmla="*/ 32 w 808"/>
                <a:gd name="T83" fmla="*/ 1201 h 1204"/>
                <a:gd name="T84" fmla="*/ 23 w 808"/>
                <a:gd name="T85" fmla="*/ 1203 h 1204"/>
                <a:gd name="T86" fmla="*/ 17 w 808"/>
                <a:gd name="T87" fmla="*/ 1187 h 1204"/>
                <a:gd name="T88" fmla="*/ 7 w 808"/>
                <a:gd name="T89" fmla="*/ 1006 h 1204"/>
                <a:gd name="T90" fmla="*/ 0 w 808"/>
                <a:gd name="T91" fmla="*/ 806 h 1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8"/>
                <a:gd name="T139" fmla="*/ 0 h 1204"/>
                <a:gd name="T140" fmla="*/ 808 w 808"/>
                <a:gd name="T141" fmla="*/ 1204 h 1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8" h="1204">
                  <a:moveTo>
                    <a:pt x="0" y="728"/>
                  </a:moveTo>
                  <a:lnTo>
                    <a:pt x="2" y="657"/>
                  </a:lnTo>
                  <a:lnTo>
                    <a:pt x="10" y="583"/>
                  </a:lnTo>
                  <a:lnTo>
                    <a:pt x="16" y="545"/>
                  </a:lnTo>
                  <a:lnTo>
                    <a:pt x="24" y="506"/>
                  </a:lnTo>
                  <a:lnTo>
                    <a:pt x="33" y="468"/>
                  </a:lnTo>
                  <a:lnTo>
                    <a:pt x="45" y="430"/>
                  </a:lnTo>
                  <a:lnTo>
                    <a:pt x="58" y="392"/>
                  </a:lnTo>
                  <a:lnTo>
                    <a:pt x="74" y="354"/>
                  </a:lnTo>
                  <a:lnTo>
                    <a:pt x="93" y="317"/>
                  </a:lnTo>
                  <a:lnTo>
                    <a:pt x="114" y="281"/>
                  </a:lnTo>
                  <a:lnTo>
                    <a:pt x="138" y="247"/>
                  </a:lnTo>
                  <a:lnTo>
                    <a:pt x="164" y="213"/>
                  </a:lnTo>
                  <a:lnTo>
                    <a:pt x="193" y="181"/>
                  </a:lnTo>
                  <a:lnTo>
                    <a:pt x="225" y="150"/>
                  </a:lnTo>
                  <a:lnTo>
                    <a:pt x="309" y="75"/>
                  </a:lnTo>
                  <a:lnTo>
                    <a:pt x="364" y="22"/>
                  </a:lnTo>
                  <a:lnTo>
                    <a:pt x="383" y="5"/>
                  </a:lnTo>
                  <a:lnTo>
                    <a:pt x="390" y="1"/>
                  </a:lnTo>
                  <a:lnTo>
                    <a:pt x="396" y="0"/>
                  </a:lnTo>
                  <a:lnTo>
                    <a:pt x="399" y="3"/>
                  </a:lnTo>
                  <a:lnTo>
                    <a:pt x="399" y="8"/>
                  </a:lnTo>
                  <a:lnTo>
                    <a:pt x="396" y="19"/>
                  </a:lnTo>
                  <a:lnTo>
                    <a:pt x="389" y="33"/>
                  </a:lnTo>
                  <a:lnTo>
                    <a:pt x="366" y="78"/>
                  </a:lnTo>
                  <a:lnTo>
                    <a:pt x="350" y="109"/>
                  </a:lnTo>
                  <a:lnTo>
                    <a:pt x="333" y="148"/>
                  </a:lnTo>
                  <a:lnTo>
                    <a:pt x="315" y="194"/>
                  </a:lnTo>
                  <a:lnTo>
                    <a:pt x="297" y="248"/>
                  </a:lnTo>
                  <a:lnTo>
                    <a:pt x="278" y="310"/>
                  </a:lnTo>
                  <a:lnTo>
                    <a:pt x="261" y="383"/>
                  </a:lnTo>
                  <a:lnTo>
                    <a:pt x="229" y="529"/>
                  </a:lnTo>
                  <a:lnTo>
                    <a:pt x="197" y="663"/>
                  </a:lnTo>
                  <a:lnTo>
                    <a:pt x="162" y="785"/>
                  </a:lnTo>
                  <a:lnTo>
                    <a:pt x="125" y="897"/>
                  </a:lnTo>
                  <a:lnTo>
                    <a:pt x="194" y="770"/>
                  </a:lnTo>
                  <a:lnTo>
                    <a:pt x="223" y="722"/>
                  </a:lnTo>
                  <a:lnTo>
                    <a:pt x="252" y="680"/>
                  </a:lnTo>
                  <a:lnTo>
                    <a:pt x="268" y="660"/>
                  </a:lnTo>
                  <a:lnTo>
                    <a:pt x="286" y="642"/>
                  </a:lnTo>
                  <a:lnTo>
                    <a:pt x="306" y="624"/>
                  </a:lnTo>
                  <a:lnTo>
                    <a:pt x="328" y="605"/>
                  </a:lnTo>
                  <a:lnTo>
                    <a:pt x="381" y="566"/>
                  </a:lnTo>
                  <a:lnTo>
                    <a:pt x="450" y="522"/>
                  </a:lnTo>
                  <a:lnTo>
                    <a:pt x="521" y="476"/>
                  </a:lnTo>
                  <a:lnTo>
                    <a:pt x="585" y="432"/>
                  </a:lnTo>
                  <a:lnTo>
                    <a:pt x="638" y="390"/>
                  </a:lnTo>
                  <a:lnTo>
                    <a:pt x="683" y="351"/>
                  </a:lnTo>
                  <a:lnTo>
                    <a:pt x="718" y="316"/>
                  </a:lnTo>
                  <a:lnTo>
                    <a:pt x="747" y="286"/>
                  </a:lnTo>
                  <a:lnTo>
                    <a:pt x="767" y="261"/>
                  </a:lnTo>
                  <a:lnTo>
                    <a:pt x="779" y="242"/>
                  </a:lnTo>
                  <a:lnTo>
                    <a:pt x="788" y="230"/>
                  </a:lnTo>
                  <a:lnTo>
                    <a:pt x="794" y="222"/>
                  </a:lnTo>
                  <a:lnTo>
                    <a:pt x="800" y="217"/>
                  </a:lnTo>
                  <a:lnTo>
                    <a:pt x="805" y="217"/>
                  </a:lnTo>
                  <a:lnTo>
                    <a:pt x="807" y="220"/>
                  </a:lnTo>
                  <a:lnTo>
                    <a:pt x="808" y="227"/>
                  </a:lnTo>
                  <a:lnTo>
                    <a:pt x="807" y="238"/>
                  </a:lnTo>
                  <a:lnTo>
                    <a:pt x="804" y="250"/>
                  </a:lnTo>
                  <a:lnTo>
                    <a:pt x="796" y="273"/>
                  </a:lnTo>
                  <a:lnTo>
                    <a:pt x="781" y="313"/>
                  </a:lnTo>
                  <a:lnTo>
                    <a:pt x="759" y="364"/>
                  </a:lnTo>
                  <a:lnTo>
                    <a:pt x="729" y="425"/>
                  </a:lnTo>
                  <a:lnTo>
                    <a:pt x="691" y="493"/>
                  </a:lnTo>
                  <a:lnTo>
                    <a:pt x="669" y="528"/>
                  </a:lnTo>
                  <a:lnTo>
                    <a:pt x="644" y="564"/>
                  </a:lnTo>
                  <a:lnTo>
                    <a:pt x="617" y="599"/>
                  </a:lnTo>
                  <a:lnTo>
                    <a:pt x="587" y="635"/>
                  </a:lnTo>
                  <a:lnTo>
                    <a:pt x="556" y="670"/>
                  </a:lnTo>
                  <a:lnTo>
                    <a:pt x="521" y="703"/>
                  </a:lnTo>
                  <a:lnTo>
                    <a:pt x="450" y="766"/>
                  </a:lnTo>
                  <a:lnTo>
                    <a:pt x="377" y="829"/>
                  </a:lnTo>
                  <a:lnTo>
                    <a:pt x="308" y="889"/>
                  </a:lnTo>
                  <a:lnTo>
                    <a:pt x="242" y="947"/>
                  </a:lnTo>
                  <a:lnTo>
                    <a:pt x="180" y="1005"/>
                  </a:lnTo>
                  <a:lnTo>
                    <a:pt x="153" y="1034"/>
                  </a:lnTo>
                  <a:lnTo>
                    <a:pt x="126" y="1063"/>
                  </a:lnTo>
                  <a:lnTo>
                    <a:pt x="103" y="1090"/>
                  </a:lnTo>
                  <a:lnTo>
                    <a:pt x="81" y="1119"/>
                  </a:lnTo>
                  <a:lnTo>
                    <a:pt x="63" y="1148"/>
                  </a:lnTo>
                  <a:lnTo>
                    <a:pt x="48" y="1177"/>
                  </a:lnTo>
                  <a:lnTo>
                    <a:pt x="38" y="1195"/>
                  </a:lnTo>
                  <a:lnTo>
                    <a:pt x="32" y="1201"/>
                  </a:lnTo>
                  <a:lnTo>
                    <a:pt x="27" y="1204"/>
                  </a:lnTo>
                  <a:lnTo>
                    <a:pt x="23" y="1203"/>
                  </a:lnTo>
                  <a:lnTo>
                    <a:pt x="19" y="1198"/>
                  </a:lnTo>
                  <a:lnTo>
                    <a:pt x="17" y="1187"/>
                  </a:lnTo>
                  <a:lnTo>
                    <a:pt x="16" y="1169"/>
                  </a:lnTo>
                  <a:lnTo>
                    <a:pt x="7" y="1006"/>
                  </a:lnTo>
                  <a:lnTo>
                    <a:pt x="2" y="878"/>
                  </a:lnTo>
                  <a:lnTo>
                    <a:pt x="0" y="806"/>
                  </a:lnTo>
                  <a:lnTo>
                    <a:pt x="0" y="72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0" name="Freeform 43"/>
            <p:cNvSpPr>
              <a:spLocks noChangeAspect="1"/>
            </p:cNvSpPr>
            <p:nvPr/>
          </p:nvSpPr>
          <p:spPr bwMode="auto">
            <a:xfrm>
              <a:off x="219" y="354"/>
              <a:ext cx="52" cy="56"/>
            </a:xfrm>
            <a:custGeom>
              <a:avLst/>
              <a:gdLst>
                <a:gd name="T0" fmla="*/ 5 w 713"/>
                <a:gd name="T1" fmla="*/ 696 h 733"/>
                <a:gd name="T2" fmla="*/ 22 w 713"/>
                <a:gd name="T3" fmla="*/ 632 h 733"/>
                <a:gd name="T4" fmla="*/ 39 w 713"/>
                <a:gd name="T5" fmla="*/ 580 h 733"/>
                <a:gd name="T6" fmla="*/ 63 w 713"/>
                <a:gd name="T7" fmla="*/ 521 h 733"/>
                <a:gd name="T8" fmla="*/ 95 w 713"/>
                <a:gd name="T9" fmla="*/ 456 h 733"/>
                <a:gd name="T10" fmla="*/ 113 w 713"/>
                <a:gd name="T11" fmla="*/ 423 h 733"/>
                <a:gd name="T12" fmla="*/ 134 w 713"/>
                <a:gd name="T13" fmla="*/ 390 h 733"/>
                <a:gd name="T14" fmla="*/ 157 w 713"/>
                <a:gd name="T15" fmla="*/ 357 h 733"/>
                <a:gd name="T16" fmla="*/ 182 w 713"/>
                <a:gd name="T17" fmla="*/ 326 h 733"/>
                <a:gd name="T18" fmla="*/ 210 w 713"/>
                <a:gd name="T19" fmla="*/ 296 h 733"/>
                <a:gd name="T20" fmla="*/ 241 w 713"/>
                <a:gd name="T21" fmla="*/ 268 h 733"/>
                <a:gd name="T22" fmla="*/ 273 w 713"/>
                <a:gd name="T23" fmla="*/ 241 h 733"/>
                <a:gd name="T24" fmla="*/ 305 w 713"/>
                <a:gd name="T25" fmla="*/ 216 h 733"/>
                <a:gd name="T26" fmla="*/ 373 w 713"/>
                <a:gd name="T27" fmla="*/ 168 h 733"/>
                <a:gd name="T28" fmla="*/ 439 w 713"/>
                <a:gd name="T29" fmla="*/ 128 h 733"/>
                <a:gd name="T30" fmla="*/ 502 w 713"/>
                <a:gd name="T31" fmla="*/ 94 h 733"/>
                <a:gd name="T32" fmla="*/ 560 w 713"/>
                <a:gd name="T33" fmla="*/ 64 h 733"/>
                <a:gd name="T34" fmla="*/ 608 w 713"/>
                <a:gd name="T35" fmla="*/ 41 h 733"/>
                <a:gd name="T36" fmla="*/ 673 w 713"/>
                <a:gd name="T37" fmla="*/ 12 h 733"/>
                <a:gd name="T38" fmla="*/ 688 w 713"/>
                <a:gd name="T39" fmla="*/ 5 h 733"/>
                <a:gd name="T40" fmla="*/ 700 w 713"/>
                <a:gd name="T41" fmla="*/ 1 h 733"/>
                <a:gd name="T42" fmla="*/ 709 w 713"/>
                <a:gd name="T43" fmla="*/ 0 h 733"/>
                <a:gd name="T44" fmla="*/ 713 w 713"/>
                <a:gd name="T45" fmla="*/ 3 h 733"/>
                <a:gd name="T46" fmla="*/ 713 w 713"/>
                <a:gd name="T47" fmla="*/ 7 h 733"/>
                <a:gd name="T48" fmla="*/ 711 w 713"/>
                <a:gd name="T49" fmla="*/ 13 h 733"/>
                <a:gd name="T50" fmla="*/ 704 w 713"/>
                <a:gd name="T51" fmla="*/ 22 h 733"/>
                <a:gd name="T52" fmla="*/ 695 w 713"/>
                <a:gd name="T53" fmla="*/ 31 h 733"/>
                <a:gd name="T54" fmla="*/ 658 w 713"/>
                <a:gd name="T55" fmla="*/ 72 h 733"/>
                <a:gd name="T56" fmla="*/ 599 w 713"/>
                <a:gd name="T57" fmla="*/ 143 h 733"/>
                <a:gd name="T58" fmla="*/ 565 w 713"/>
                <a:gd name="T59" fmla="*/ 188 h 733"/>
                <a:gd name="T60" fmla="*/ 529 w 713"/>
                <a:gd name="T61" fmla="*/ 236 h 733"/>
                <a:gd name="T62" fmla="*/ 493 w 713"/>
                <a:gd name="T63" fmla="*/ 288 h 733"/>
                <a:gd name="T64" fmla="*/ 459 w 713"/>
                <a:gd name="T65" fmla="*/ 341 h 733"/>
                <a:gd name="T66" fmla="*/ 426 w 713"/>
                <a:gd name="T67" fmla="*/ 392 h 733"/>
                <a:gd name="T68" fmla="*/ 395 w 713"/>
                <a:gd name="T69" fmla="*/ 436 h 733"/>
                <a:gd name="T70" fmla="*/ 365 w 713"/>
                <a:gd name="T71" fmla="*/ 473 h 733"/>
                <a:gd name="T72" fmla="*/ 336 w 713"/>
                <a:gd name="T73" fmla="*/ 505 h 733"/>
                <a:gd name="T74" fmla="*/ 308 w 713"/>
                <a:gd name="T75" fmla="*/ 531 h 733"/>
                <a:gd name="T76" fmla="*/ 277 w 713"/>
                <a:gd name="T77" fmla="*/ 556 h 733"/>
                <a:gd name="T78" fmla="*/ 245 w 713"/>
                <a:gd name="T79" fmla="*/ 575 h 733"/>
                <a:gd name="T80" fmla="*/ 211 w 713"/>
                <a:gd name="T81" fmla="*/ 594 h 733"/>
                <a:gd name="T82" fmla="*/ 144 w 713"/>
                <a:gd name="T83" fmla="*/ 628 h 733"/>
                <a:gd name="T84" fmla="*/ 90 w 713"/>
                <a:gd name="T85" fmla="*/ 662 h 733"/>
                <a:gd name="T86" fmla="*/ 50 w 713"/>
                <a:gd name="T87" fmla="*/ 691 h 733"/>
                <a:gd name="T88" fmla="*/ 36 w 713"/>
                <a:gd name="T89" fmla="*/ 704 h 733"/>
                <a:gd name="T90" fmla="*/ 27 w 713"/>
                <a:gd name="T91" fmla="*/ 716 h 733"/>
                <a:gd name="T92" fmla="*/ 20 w 713"/>
                <a:gd name="T93" fmla="*/ 725 h 733"/>
                <a:gd name="T94" fmla="*/ 13 w 713"/>
                <a:gd name="T95" fmla="*/ 731 h 733"/>
                <a:gd name="T96" fmla="*/ 7 w 713"/>
                <a:gd name="T97" fmla="*/ 733 h 733"/>
                <a:gd name="T98" fmla="*/ 4 w 713"/>
                <a:gd name="T99" fmla="*/ 732 h 733"/>
                <a:gd name="T100" fmla="*/ 1 w 713"/>
                <a:gd name="T101" fmla="*/ 727 h 733"/>
                <a:gd name="T102" fmla="*/ 0 w 713"/>
                <a:gd name="T103" fmla="*/ 720 h 733"/>
                <a:gd name="T104" fmla="*/ 1 w 713"/>
                <a:gd name="T105" fmla="*/ 710 h 733"/>
                <a:gd name="T106" fmla="*/ 5 w 713"/>
                <a:gd name="T107" fmla="*/ 696 h 7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3"/>
                <a:gd name="T163" fmla="*/ 0 h 733"/>
                <a:gd name="T164" fmla="*/ 713 w 713"/>
                <a:gd name="T165" fmla="*/ 733 h 7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3" h="733">
                  <a:moveTo>
                    <a:pt x="5" y="696"/>
                  </a:moveTo>
                  <a:lnTo>
                    <a:pt x="22" y="632"/>
                  </a:lnTo>
                  <a:lnTo>
                    <a:pt x="39" y="580"/>
                  </a:lnTo>
                  <a:lnTo>
                    <a:pt x="63" y="521"/>
                  </a:lnTo>
                  <a:lnTo>
                    <a:pt x="95" y="456"/>
                  </a:lnTo>
                  <a:lnTo>
                    <a:pt x="113" y="423"/>
                  </a:lnTo>
                  <a:lnTo>
                    <a:pt x="134" y="390"/>
                  </a:lnTo>
                  <a:lnTo>
                    <a:pt x="157" y="357"/>
                  </a:lnTo>
                  <a:lnTo>
                    <a:pt x="182" y="326"/>
                  </a:lnTo>
                  <a:lnTo>
                    <a:pt x="210" y="296"/>
                  </a:lnTo>
                  <a:lnTo>
                    <a:pt x="241" y="268"/>
                  </a:lnTo>
                  <a:lnTo>
                    <a:pt x="273" y="241"/>
                  </a:lnTo>
                  <a:lnTo>
                    <a:pt x="305" y="216"/>
                  </a:lnTo>
                  <a:lnTo>
                    <a:pt x="373" y="168"/>
                  </a:lnTo>
                  <a:lnTo>
                    <a:pt x="439" y="128"/>
                  </a:lnTo>
                  <a:lnTo>
                    <a:pt x="502" y="94"/>
                  </a:lnTo>
                  <a:lnTo>
                    <a:pt x="560" y="64"/>
                  </a:lnTo>
                  <a:lnTo>
                    <a:pt x="608" y="41"/>
                  </a:lnTo>
                  <a:lnTo>
                    <a:pt x="673" y="12"/>
                  </a:lnTo>
                  <a:lnTo>
                    <a:pt x="688" y="5"/>
                  </a:lnTo>
                  <a:lnTo>
                    <a:pt x="700" y="1"/>
                  </a:lnTo>
                  <a:lnTo>
                    <a:pt x="709" y="0"/>
                  </a:lnTo>
                  <a:lnTo>
                    <a:pt x="713" y="3"/>
                  </a:lnTo>
                  <a:lnTo>
                    <a:pt x="713" y="7"/>
                  </a:lnTo>
                  <a:lnTo>
                    <a:pt x="711" y="13"/>
                  </a:lnTo>
                  <a:lnTo>
                    <a:pt x="704" y="22"/>
                  </a:lnTo>
                  <a:lnTo>
                    <a:pt x="695" y="31"/>
                  </a:lnTo>
                  <a:lnTo>
                    <a:pt x="658" y="72"/>
                  </a:lnTo>
                  <a:lnTo>
                    <a:pt x="599" y="143"/>
                  </a:lnTo>
                  <a:lnTo>
                    <a:pt x="565" y="188"/>
                  </a:lnTo>
                  <a:lnTo>
                    <a:pt x="529" y="236"/>
                  </a:lnTo>
                  <a:lnTo>
                    <a:pt x="493" y="288"/>
                  </a:lnTo>
                  <a:lnTo>
                    <a:pt x="459" y="341"/>
                  </a:lnTo>
                  <a:lnTo>
                    <a:pt x="426" y="392"/>
                  </a:lnTo>
                  <a:lnTo>
                    <a:pt x="395" y="436"/>
                  </a:lnTo>
                  <a:lnTo>
                    <a:pt x="365" y="473"/>
                  </a:lnTo>
                  <a:lnTo>
                    <a:pt x="336" y="505"/>
                  </a:lnTo>
                  <a:lnTo>
                    <a:pt x="308" y="531"/>
                  </a:lnTo>
                  <a:lnTo>
                    <a:pt x="277" y="556"/>
                  </a:lnTo>
                  <a:lnTo>
                    <a:pt x="245" y="575"/>
                  </a:lnTo>
                  <a:lnTo>
                    <a:pt x="211" y="594"/>
                  </a:lnTo>
                  <a:lnTo>
                    <a:pt x="144" y="628"/>
                  </a:lnTo>
                  <a:lnTo>
                    <a:pt x="90" y="662"/>
                  </a:lnTo>
                  <a:lnTo>
                    <a:pt x="50" y="691"/>
                  </a:lnTo>
                  <a:lnTo>
                    <a:pt x="36" y="704"/>
                  </a:lnTo>
                  <a:lnTo>
                    <a:pt x="27" y="716"/>
                  </a:lnTo>
                  <a:lnTo>
                    <a:pt x="20" y="725"/>
                  </a:lnTo>
                  <a:lnTo>
                    <a:pt x="13" y="731"/>
                  </a:lnTo>
                  <a:lnTo>
                    <a:pt x="7" y="733"/>
                  </a:lnTo>
                  <a:lnTo>
                    <a:pt x="4" y="732"/>
                  </a:lnTo>
                  <a:lnTo>
                    <a:pt x="1" y="727"/>
                  </a:lnTo>
                  <a:lnTo>
                    <a:pt x="0" y="720"/>
                  </a:lnTo>
                  <a:lnTo>
                    <a:pt x="1" y="710"/>
                  </a:lnTo>
                  <a:lnTo>
                    <a:pt x="5" y="696"/>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1" name="Freeform 44"/>
            <p:cNvSpPr>
              <a:spLocks noChangeAspect="1"/>
            </p:cNvSpPr>
            <p:nvPr/>
          </p:nvSpPr>
          <p:spPr bwMode="auto">
            <a:xfrm>
              <a:off x="334" y="713"/>
              <a:ext cx="206" cy="53"/>
            </a:xfrm>
            <a:custGeom>
              <a:avLst/>
              <a:gdLst>
                <a:gd name="T0" fmla="*/ 18 w 2825"/>
                <a:gd name="T1" fmla="*/ 649 h 706"/>
                <a:gd name="T2" fmla="*/ 106 w 2825"/>
                <a:gd name="T3" fmla="*/ 561 h 706"/>
                <a:gd name="T4" fmla="*/ 198 w 2825"/>
                <a:gd name="T5" fmla="*/ 477 h 706"/>
                <a:gd name="T6" fmla="*/ 314 w 2825"/>
                <a:gd name="T7" fmla="*/ 382 h 706"/>
                <a:gd name="T8" fmla="*/ 448 w 2825"/>
                <a:gd name="T9" fmla="*/ 288 h 706"/>
                <a:gd name="T10" fmla="*/ 597 w 2825"/>
                <a:gd name="T11" fmla="*/ 200 h 706"/>
                <a:gd name="T12" fmla="*/ 716 w 2825"/>
                <a:gd name="T13" fmla="*/ 146 h 706"/>
                <a:gd name="T14" fmla="*/ 798 w 2825"/>
                <a:gd name="T15" fmla="*/ 117 h 706"/>
                <a:gd name="T16" fmla="*/ 980 w 2825"/>
                <a:gd name="T17" fmla="*/ 69 h 706"/>
                <a:gd name="T18" fmla="*/ 1161 w 2825"/>
                <a:gd name="T19" fmla="*/ 29 h 706"/>
                <a:gd name="T20" fmla="*/ 1269 w 2825"/>
                <a:gd name="T21" fmla="*/ 10 h 706"/>
                <a:gd name="T22" fmla="*/ 1374 w 2825"/>
                <a:gd name="T23" fmla="*/ 1 h 706"/>
                <a:gd name="T24" fmla="*/ 1479 w 2825"/>
                <a:gd name="T25" fmla="*/ 0 h 706"/>
                <a:gd name="T26" fmla="*/ 1589 w 2825"/>
                <a:gd name="T27" fmla="*/ 9 h 706"/>
                <a:gd name="T28" fmla="*/ 1709 w 2825"/>
                <a:gd name="T29" fmla="*/ 26 h 706"/>
                <a:gd name="T30" fmla="*/ 1911 w 2825"/>
                <a:gd name="T31" fmla="*/ 70 h 706"/>
                <a:gd name="T32" fmla="*/ 2172 w 2825"/>
                <a:gd name="T33" fmla="*/ 130 h 706"/>
                <a:gd name="T34" fmla="*/ 2300 w 2825"/>
                <a:gd name="T35" fmla="*/ 153 h 706"/>
                <a:gd name="T36" fmla="*/ 2426 w 2825"/>
                <a:gd name="T37" fmla="*/ 168 h 706"/>
                <a:gd name="T38" fmla="*/ 2549 w 2825"/>
                <a:gd name="T39" fmla="*/ 170 h 706"/>
                <a:gd name="T40" fmla="*/ 2671 w 2825"/>
                <a:gd name="T41" fmla="*/ 157 h 706"/>
                <a:gd name="T42" fmla="*/ 2790 w 2825"/>
                <a:gd name="T43" fmla="*/ 124 h 706"/>
                <a:gd name="T44" fmla="*/ 2816 w 2825"/>
                <a:gd name="T45" fmla="*/ 120 h 706"/>
                <a:gd name="T46" fmla="*/ 2825 w 2825"/>
                <a:gd name="T47" fmla="*/ 125 h 706"/>
                <a:gd name="T48" fmla="*/ 2821 w 2825"/>
                <a:gd name="T49" fmla="*/ 138 h 706"/>
                <a:gd name="T50" fmla="*/ 2792 w 2825"/>
                <a:gd name="T51" fmla="*/ 173 h 706"/>
                <a:gd name="T52" fmla="*/ 2731 w 2825"/>
                <a:gd name="T53" fmla="*/ 233 h 706"/>
                <a:gd name="T54" fmla="*/ 2662 w 2825"/>
                <a:gd name="T55" fmla="*/ 281 h 706"/>
                <a:gd name="T56" fmla="*/ 2574 w 2825"/>
                <a:gd name="T57" fmla="*/ 317 h 706"/>
                <a:gd name="T58" fmla="*/ 2456 w 2825"/>
                <a:gd name="T59" fmla="*/ 352 h 706"/>
                <a:gd name="T60" fmla="*/ 2317 w 2825"/>
                <a:gd name="T61" fmla="*/ 382 h 706"/>
                <a:gd name="T62" fmla="*/ 2176 w 2825"/>
                <a:gd name="T63" fmla="*/ 404 h 706"/>
                <a:gd name="T64" fmla="*/ 2052 w 2825"/>
                <a:gd name="T65" fmla="*/ 414 h 706"/>
                <a:gd name="T66" fmla="*/ 1925 w 2825"/>
                <a:gd name="T67" fmla="*/ 403 h 706"/>
                <a:gd name="T68" fmla="*/ 1767 w 2825"/>
                <a:gd name="T69" fmla="*/ 367 h 706"/>
                <a:gd name="T70" fmla="*/ 1570 w 2825"/>
                <a:gd name="T71" fmla="*/ 305 h 706"/>
                <a:gd name="T72" fmla="*/ 1402 w 2825"/>
                <a:gd name="T73" fmla="*/ 243 h 706"/>
                <a:gd name="T74" fmla="*/ 1289 w 2825"/>
                <a:gd name="T75" fmla="*/ 205 h 706"/>
                <a:gd name="T76" fmla="*/ 1211 w 2825"/>
                <a:gd name="T77" fmla="*/ 185 h 706"/>
                <a:gd name="T78" fmla="*/ 1129 w 2825"/>
                <a:gd name="T79" fmla="*/ 172 h 706"/>
                <a:gd name="T80" fmla="*/ 1038 w 2825"/>
                <a:gd name="T81" fmla="*/ 164 h 706"/>
                <a:gd name="T82" fmla="*/ 934 w 2825"/>
                <a:gd name="T83" fmla="*/ 164 h 706"/>
                <a:gd name="T84" fmla="*/ 841 w 2825"/>
                <a:gd name="T85" fmla="*/ 173 h 706"/>
                <a:gd name="T86" fmla="*/ 759 w 2825"/>
                <a:gd name="T87" fmla="*/ 195 h 706"/>
                <a:gd name="T88" fmla="*/ 680 w 2825"/>
                <a:gd name="T89" fmla="*/ 231 h 706"/>
                <a:gd name="T90" fmla="*/ 595 w 2825"/>
                <a:gd name="T91" fmla="*/ 290 h 706"/>
                <a:gd name="T92" fmla="*/ 496 w 2825"/>
                <a:gd name="T93" fmla="*/ 372 h 706"/>
                <a:gd name="T94" fmla="*/ 305 w 2825"/>
                <a:gd name="T95" fmla="*/ 547 h 706"/>
                <a:gd name="T96" fmla="*/ 36 w 2825"/>
                <a:gd name="T97" fmla="*/ 678 h 7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25"/>
                <a:gd name="T148" fmla="*/ 0 h 706"/>
                <a:gd name="T149" fmla="*/ 2825 w 2825"/>
                <a:gd name="T150" fmla="*/ 706 h 7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25" h="706">
                  <a:moveTo>
                    <a:pt x="0" y="668"/>
                  </a:moveTo>
                  <a:lnTo>
                    <a:pt x="18" y="649"/>
                  </a:lnTo>
                  <a:lnTo>
                    <a:pt x="69" y="597"/>
                  </a:lnTo>
                  <a:lnTo>
                    <a:pt x="106" y="561"/>
                  </a:lnTo>
                  <a:lnTo>
                    <a:pt x="148" y="521"/>
                  </a:lnTo>
                  <a:lnTo>
                    <a:pt x="198" y="477"/>
                  </a:lnTo>
                  <a:lnTo>
                    <a:pt x="253" y="431"/>
                  </a:lnTo>
                  <a:lnTo>
                    <a:pt x="314" y="382"/>
                  </a:lnTo>
                  <a:lnTo>
                    <a:pt x="379" y="335"/>
                  </a:lnTo>
                  <a:lnTo>
                    <a:pt x="448" y="288"/>
                  </a:lnTo>
                  <a:lnTo>
                    <a:pt x="521" y="243"/>
                  </a:lnTo>
                  <a:lnTo>
                    <a:pt x="597" y="200"/>
                  </a:lnTo>
                  <a:lnTo>
                    <a:pt x="676" y="164"/>
                  </a:lnTo>
                  <a:lnTo>
                    <a:pt x="716" y="146"/>
                  </a:lnTo>
                  <a:lnTo>
                    <a:pt x="756" y="131"/>
                  </a:lnTo>
                  <a:lnTo>
                    <a:pt x="798" y="117"/>
                  </a:lnTo>
                  <a:lnTo>
                    <a:pt x="839" y="106"/>
                  </a:lnTo>
                  <a:lnTo>
                    <a:pt x="980" y="69"/>
                  </a:lnTo>
                  <a:lnTo>
                    <a:pt x="1104" y="40"/>
                  </a:lnTo>
                  <a:lnTo>
                    <a:pt x="1161" y="29"/>
                  </a:lnTo>
                  <a:lnTo>
                    <a:pt x="1216" y="18"/>
                  </a:lnTo>
                  <a:lnTo>
                    <a:pt x="1269" y="10"/>
                  </a:lnTo>
                  <a:lnTo>
                    <a:pt x="1322" y="5"/>
                  </a:lnTo>
                  <a:lnTo>
                    <a:pt x="1374" y="1"/>
                  </a:lnTo>
                  <a:lnTo>
                    <a:pt x="1426" y="0"/>
                  </a:lnTo>
                  <a:lnTo>
                    <a:pt x="1479" y="0"/>
                  </a:lnTo>
                  <a:lnTo>
                    <a:pt x="1533" y="3"/>
                  </a:lnTo>
                  <a:lnTo>
                    <a:pt x="1589" y="9"/>
                  </a:lnTo>
                  <a:lnTo>
                    <a:pt x="1648" y="16"/>
                  </a:lnTo>
                  <a:lnTo>
                    <a:pt x="1709" y="26"/>
                  </a:lnTo>
                  <a:lnTo>
                    <a:pt x="1776" y="39"/>
                  </a:lnTo>
                  <a:lnTo>
                    <a:pt x="1911" y="70"/>
                  </a:lnTo>
                  <a:lnTo>
                    <a:pt x="2043" y="101"/>
                  </a:lnTo>
                  <a:lnTo>
                    <a:pt x="2172" y="130"/>
                  </a:lnTo>
                  <a:lnTo>
                    <a:pt x="2237" y="143"/>
                  </a:lnTo>
                  <a:lnTo>
                    <a:pt x="2300" y="153"/>
                  </a:lnTo>
                  <a:lnTo>
                    <a:pt x="2363" y="161"/>
                  </a:lnTo>
                  <a:lnTo>
                    <a:pt x="2426" y="168"/>
                  </a:lnTo>
                  <a:lnTo>
                    <a:pt x="2488" y="170"/>
                  </a:lnTo>
                  <a:lnTo>
                    <a:pt x="2549" y="170"/>
                  </a:lnTo>
                  <a:lnTo>
                    <a:pt x="2610" y="166"/>
                  </a:lnTo>
                  <a:lnTo>
                    <a:pt x="2671" y="157"/>
                  </a:lnTo>
                  <a:lnTo>
                    <a:pt x="2731" y="143"/>
                  </a:lnTo>
                  <a:lnTo>
                    <a:pt x="2790" y="124"/>
                  </a:lnTo>
                  <a:lnTo>
                    <a:pt x="2809" y="120"/>
                  </a:lnTo>
                  <a:lnTo>
                    <a:pt x="2816" y="120"/>
                  </a:lnTo>
                  <a:lnTo>
                    <a:pt x="2822" y="122"/>
                  </a:lnTo>
                  <a:lnTo>
                    <a:pt x="2825" y="125"/>
                  </a:lnTo>
                  <a:lnTo>
                    <a:pt x="2824" y="131"/>
                  </a:lnTo>
                  <a:lnTo>
                    <a:pt x="2821" y="138"/>
                  </a:lnTo>
                  <a:lnTo>
                    <a:pt x="2814" y="149"/>
                  </a:lnTo>
                  <a:lnTo>
                    <a:pt x="2792" y="173"/>
                  </a:lnTo>
                  <a:lnTo>
                    <a:pt x="2764" y="202"/>
                  </a:lnTo>
                  <a:lnTo>
                    <a:pt x="2731" y="233"/>
                  </a:lnTo>
                  <a:lnTo>
                    <a:pt x="2691" y="265"/>
                  </a:lnTo>
                  <a:lnTo>
                    <a:pt x="2662" y="281"/>
                  </a:lnTo>
                  <a:lnTo>
                    <a:pt x="2623" y="299"/>
                  </a:lnTo>
                  <a:lnTo>
                    <a:pt x="2574" y="317"/>
                  </a:lnTo>
                  <a:lnTo>
                    <a:pt x="2518" y="335"/>
                  </a:lnTo>
                  <a:lnTo>
                    <a:pt x="2456" y="352"/>
                  </a:lnTo>
                  <a:lnTo>
                    <a:pt x="2388" y="369"/>
                  </a:lnTo>
                  <a:lnTo>
                    <a:pt x="2317" y="382"/>
                  </a:lnTo>
                  <a:lnTo>
                    <a:pt x="2245" y="395"/>
                  </a:lnTo>
                  <a:lnTo>
                    <a:pt x="2176" y="404"/>
                  </a:lnTo>
                  <a:lnTo>
                    <a:pt x="2112" y="411"/>
                  </a:lnTo>
                  <a:lnTo>
                    <a:pt x="2052" y="414"/>
                  </a:lnTo>
                  <a:lnTo>
                    <a:pt x="1990" y="411"/>
                  </a:lnTo>
                  <a:lnTo>
                    <a:pt x="1925" y="403"/>
                  </a:lnTo>
                  <a:lnTo>
                    <a:pt x="1852" y="389"/>
                  </a:lnTo>
                  <a:lnTo>
                    <a:pt x="1767" y="367"/>
                  </a:lnTo>
                  <a:lnTo>
                    <a:pt x="1669" y="339"/>
                  </a:lnTo>
                  <a:lnTo>
                    <a:pt x="1570" y="305"/>
                  </a:lnTo>
                  <a:lnTo>
                    <a:pt x="1481" y="273"/>
                  </a:lnTo>
                  <a:lnTo>
                    <a:pt x="1402" y="243"/>
                  </a:lnTo>
                  <a:lnTo>
                    <a:pt x="1325" y="217"/>
                  </a:lnTo>
                  <a:lnTo>
                    <a:pt x="1289" y="205"/>
                  </a:lnTo>
                  <a:lnTo>
                    <a:pt x="1251" y="195"/>
                  </a:lnTo>
                  <a:lnTo>
                    <a:pt x="1211" y="185"/>
                  </a:lnTo>
                  <a:lnTo>
                    <a:pt x="1171" y="177"/>
                  </a:lnTo>
                  <a:lnTo>
                    <a:pt x="1129" y="172"/>
                  </a:lnTo>
                  <a:lnTo>
                    <a:pt x="1085" y="167"/>
                  </a:lnTo>
                  <a:lnTo>
                    <a:pt x="1038" y="164"/>
                  </a:lnTo>
                  <a:lnTo>
                    <a:pt x="987" y="162"/>
                  </a:lnTo>
                  <a:lnTo>
                    <a:pt x="934" y="164"/>
                  </a:lnTo>
                  <a:lnTo>
                    <a:pt x="885" y="167"/>
                  </a:lnTo>
                  <a:lnTo>
                    <a:pt x="841" y="173"/>
                  </a:lnTo>
                  <a:lnTo>
                    <a:pt x="799" y="182"/>
                  </a:lnTo>
                  <a:lnTo>
                    <a:pt x="759" y="195"/>
                  </a:lnTo>
                  <a:lnTo>
                    <a:pt x="720" y="211"/>
                  </a:lnTo>
                  <a:lnTo>
                    <a:pt x="680" y="231"/>
                  </a:lnTo>
                  <a:lnTo>
                    <a:pt x="639" y="258"/>
                  </a:lnTo>
                  <a:lnTo>
                    <a:pt x="595" y="290"/>
                  </a:lnTo>
                  <a:lnTo>
                    <a:pt x="548" y="327"/>
                  </a:lnTo>
                  <a:lnTo>
                    <a:pt x="496" y="372"/>
                  </a:lnTo>
                  <a:lnTo>
                    <a:pt x="440" y="423"/>
                  </a:lnTo>
                  <a:lnTo>
                    <a:pt x="305" y="547"/>
                  </a:lnTo>
                  <a:lnTo>
                    <a:pt x="136" y="706"/>
                  </a:lnTo>
                  <a:lnTo>
                    <a:pt x="36" y="678"/>
                  </a:lnTo>
                  <a:lnTo>
                    <a:pt x="0" y="66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2" name="Freeform 45"/>
            <p:cNvSpPr>
              <a:spLocks noChangeAspect="1"/>
            </p:cNvSpPr>
            <p:nvPr/>
          </p:nvSpPr>
          <p:spPr bwMode="auto">
            <a:xfrm>
              <a:off x="476" y="647"/>
              <a:ext cx="110" cy="72"/>
            </a:xfrm>
            <a:custGeom>
              <a:avLst/>
              <a:gdLst>
                <a:gd name="T0" fmla="*/ 142 w 1503"/>
                <a:gd name="T1" fmla="*/ 874 h 950"/>
                <a:gd name="T2" fmla="*/ 282 w 1503"/>
                <a:gd name="T3" fmla="*/ 902 h 950"/>
                <a:gd name="T4" fmla="*/ 403 w 1503"/>
                <a:gd name="T5" fmla="*/ 935 h 950"/>
                <a:gd name="T6" fmla="*/ 484 w 1503"/>
                <a:gd name="T7" fmla="*/ 947 h 950"/>
                <a:gd name="T8" fmla="*/ 567 w 1503"/>
                <a:gd name="T9" fmla="*/ 950 h 950"/>
                <a:gd name="T10" fmla="*/ 710 w 1503"/>
                <a:gd name="T11" fmla="*/ 938 h 950"/>
                <a:gd name="T12" fmla="*/ 879 w 1503"/>
                <a:gd name="T13" fmla="*/ 912 h 950"/>
                <a:gd name="T14" fmla="*/ 968 w 1503"/>
                <a:gd name="T15" fmla="*/ 886 h 950"/>
                <a:gd name="T16" fmla="*/ 1028 w 1503"/>
                <a:gd name="T17" fmla="*/ 862 h 950"/>
                <a:gd name="T18" fmla="*/ 1085 w 1503"/>
                <a:gd name="T19" fmla="*/ 827 h 950"/>
                <a:gd name="T20" fmla="*/ 1142 w 1503"/>
                <a:gd name="T21" fmla="*/ 784 h 950"/>
                <a:gd name="T22" fmla="*/ 1223 w 1503"/>
                <a:gd name="T23" fmla="*/ 701 h 950"/>
                <a:gd name="T24" fmla="*/ 1329 w 1503"/>
                <a:gd name="T25" fmla="*/ 580 h 950"/>
                <a:gd name="T26" fmla="*/ 1455 w 1503"/>
                <a:gd name="T27" fmla="*/ 427 h 950"/>
                <a:gd name="T28" fmla="*/ 1500 w 1503"/>
                <a:gd name="T29" fmla="*/ 363 h 950"/>
                <a:gd name="T30" fmla="*/ 1503 w 1503"/>
                <a:gd name="T31" fmla="*/ 347 h 950"/>
                <a:gd name="T32" fmla="*/ 1498 w 1503"/>
                <a:gd name="T33" fmla="*/ 344 h 950"/>
                <a:gd name="T34" fmla="*/ 1481 w 1503"/>
                <a:gd name="T35" fmla="*/ 352 h 950"/>
                <a:gd name="T36" fmla="*/ 1453 w 1503"/>
                <a:gd name="T37" fmla="*/ 377 h 950"/>
                <a:gd name="T38" fmla="*/ 1396 w 1503"/>
                <a:gd name="T39" fmla="*/ 421 h 950"/>
                <a:gd name="T40" fmla="*/ 1304 w 1503"/>
                <a:gd name="T41" fmla="*/ 473 h 950"/>
                <a:gd name="T42" fmla="*/ 1242 w 1503"/>
                <a:gd name="T43" fmla="*/ 499 h 950"/>
                <a:gd name="T44" fmla="*/ 1168 w 1503"/>
                <a:gd name="T45" fmla="*/ 522 h 950"/>
                <a:gd name="T46" fmla="*/ 1083 w 1503"/>
                <a:gd name="T47" fmla="*/ 542 h 950"/>
                <a:gd name="T48" fmla="*/ 919 w 1503"/>
                <a:gd name="T49" fmla="*/ 576 h 950"/>
                <a:gd name="T50" fmla="*/ 782 w 1503"/>
                <a:gd name="T51" fmla="*/ 617 h 950"/>
                <a:gd name="T52" fmla="*/ 651 w 1503"/>
                <a:gd name="T53" fmla="*/ 668 h 950"/>
                <a:gd name="T54" fmla="*/ 507 w 1503"/>
                <a:gd name="T55" fmla="*/ 740 h 950"/>
                <a:gd name="T56" fmla="*/ 430 w 1503"/>
                <a:gd name="T57" fmla="*/ 777 h 950"/>
                <a:gd name="T58" fmla="*/ 343 w 1503"/>
                <a:gd name="T59" fmla="*/ 806 h 950"/>
                <a:gd name="T60" fmla="*/ 251 w 1503"/>
                <a:gd name="T61" fmla="*/ 822 h 950"/>
                <a:gd name="T62" fmla="*/ 156 w 1503"/>
                <a:gd name="T63" fmla="*/ 819 h 950"/>
                <a:gd name="T64" fmla="*/ 235 w 1503"/>
                <a:gd name="T65" fmla="*/ 778 h 950"/>
                <a:gd name="T66" fmla="*/ 341 w 1503"/>
                <a:gd name="T67" fmla="*/ 731 h 950"/>
                <a:gd name="T68" fmla="*/ 398 w 1503"/>
                <a:gd name="T69" fmla="*/ 697 h 950"/>
                <a:gd name="T70" fmla="*/ 462 w 1503"/>
                <a:gd name="T71" fmla="*/ 652 h 950"/>
                <a:gd name="T72" fmla="*/ 523 w 1503"/>
                <a:gd name="T73" fmla="*/ 599 h 950"/>
                <a:gd name="T74" fmla="*/ 581 w 1503"/>
                <a:gd name="T75" fmla="*/ 536 h 950"/>
                <a:gd name="T76" fmla="*/ 634 w 1503"/>
                <a:gd name="T77" fmla="*/ 460 h 950"/>
                <a:gd name="T78" fmla="*/ 677 w 1503"/>
                <a:gd name="T79" fmla="*/ 374 h 950"/>
                <a:gd name="T80" fmla="*/ 710 w 1503"/>
                <a:gd name="T81" fmla="*/ 288 h 950"/>
                <a:gd name="T82" fmla="*/ 730 w 1503"/>
                <a:gd name="T83" fmla="*/ 213 h 950"/>
                <a:gd name="T84" fmla="*/ 740 w 1503"/>
                <a:gd name="T85" fmla="*/ 158 h 950"/>
                <a:gd name="T86" fmla="*/ 741 w 1503"/>
                <a:gd name="T87" fmla="*/ 85 h 950"/>
                <a:gd name="T88" fmla="*/ 744 w 1503"/>
                <a:gd name="T89" fmla="*/ 46 h 950"/>
                <a:gd name="T90" fmla="*/ 753 w 1503"/>
                <a:gd name="T91" fmla="*/ 16 h 950"/>
                <a:gd name="T92" fmla="*/ 751 w 1503"/>
                <a:gd name="T93" fmla="*/ 4 h 950"/>
                <a:gd name="T94" fmla="*/ 743 w 1503"/>
                <a:gd name="T95" fmla="*/ 1 h 950"/>
                <a:gd name="T96" fmla="*/ 727 w 1503"/>
                <a:gd name="T97" fmla="*/ 15 h 950"/>
                <a:gd name="T98" fmla="*/ 658 w 1503"/>
                <a:gd name="T99" fmla="*/ 94 h 950"/>
                <a:gd name="T100" fmla="*/ 575 w 1503"/>
                <a:gd name="T101" fmla="*/ 173 h 950"/>
                <a:gd name="T102" fmla="*/ 479 w 1503"/>
                <a:gd name="T103" fmla="*/ 253 h 950"/>
                <a:gd name="T104" fmla="*/ 418 w 1503"/>
                <a:gd name="T105" fmla="*/ 312 h 950"/>
                <a:gd name="T106" fmla="*/ 361 w 1503"/>
                <a:gd name="T107" fmla="*/ 384 h 950"/>
                <a:gd name="T108" fmla="*/ 308 w 1503"/>
                <a:gd name="T109" fmla="*/ 474 h 950"/>
                <a:gd name="T110" fmla="*/ 248 w 1503"/>
                <a:gd name="T111" fmla="*/ 602 h 950"/>
                <a:gd name="T112" fmla="*/ 209 w 1503"/>
                <a:gd name="T113" fmla="*/ 668 h 950"/>
                <a:gd name="T114" fmla="*/ 153 w 1503"/>
                <a:gd name="T115" fmla="*/ 733 h 950"/>
                <a:gd name="T116" fmla="*/ 43 w 1503"/>
                <a:gd name="T117" fmla="*/ 821 h 950"/>
                <a:gd name="T118" fmla="*/ 6 w 1503"/>
                <a:gd name="T119" fmla="*/ 853 h 950"/>
                <a:gd name="T120" fmla="*/ 0 w 1503"/>
                <a:gd name="T121" fmla="*/ 864 h 950"/>
                <a:gd name="T122" fmla="*/ 13 w 1503"/>
                <a:gd name="T123" fmla="*/ 869 h 950"/>
                <a:gd name="T124" fmla="*/ 96 w 1503"/>
                <a:gd name="T125" fmla="*/ 870 h 9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03"/>
                <a:gd name="T190" fmla="*/ 0 h 950"/>
                <a:gd name="T191" fmla="*/ 1503 w 1503"/>
                <a:gd name="T192" fmla="*/ 950 h 9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03" h="950">
                  <a:moveTo>
                    <a:pt x="96" y="870"/>
                  </a:moveTo>
                  <a:lnTo>
                    <a:pt x="142" y="874"/>
                  </a:lnTo>
                  <a:lnTo>
                    <a:pt x="206" y="885"/>
                  </a:lnTo>
                  <a:lnTo>
                    <a:pt x="282" y="902"/>
                  </a:lnTo>
                  <a:lnTo>
                    <a:pt x="363" y="924"/>
                  </a:lnTo>
                  <a:lnTo>
                    <a:pt x="403" y="935"/>
                  </a:lnTo>
                  <a:lnTo>
                    <a:pt x="444" y="943"/>
                  </a:lnTo>
                  <a:lnTo>
                    <a:pt x="484" y="947"/>
                  </a:lnTo>
                  <a:lnTo>
                    <a:pt x="524" y="950"/>
                  </a:lnTo>
                  <a:lnTo>
                    <a:pt x="567" y="950"/>
                  </a:lnTo>
                  <a:lnTo>
                    <a:pt x="612" y="947"/>
                  </a:lnTo>
                  <a:lnTo>
                    <a:pt x="710" y="938"/>
                  </a:lnTo>
                  <a:lnTo>
                    <a:pt x="820" y="923"/>
                  </a:lnTo>
                  <a:lnTo>
                    <a:pt x="879" y="912"/>
                  </a:lnTo>
                  <a:lnTo>
                    <a:pt x="938" y="897"/>
                  </a:lnTo>
                  <a:lnTo>
                    <a:pt x="968" y="886"/>
                  </a:lnTo>
                  <a:lnTo>
                    <a:pt x="998" y="875"/>
                  </a:lnTo>
                  <a:lnTo>
                    <a:pt x="1028" y="862"/>
                  </a:lnTo>
                  <a:lnTo>
                    <a:pt x="1056" y="846"/>
                  </a:lnTo>
                  <a:lnTo>
                    <a:pt x="1085" y="827"/>
                  </a:lnTo>
                  <a:lnTo>
                    <a:pt x="1114" y="808"/>
                  </a:lnTo>
                  <a:lnTo>
                    <a:pt x="1142" y="784"/>
                  </a:lnTo>
                  <a:lnTo>
                    <a:pt x="1169" y="758"/>
                  </a:lnTo>
                  <a:lnTo>
                    <a:pt x="1223" y="701"/>
                  </a:lnTo>
                  <a:lnTo>
                    <a:pt x="1278" y="640"/>
                  </a:lnTo>
                  <a:lnTo>
                    <a:pt x="1329" y="580"/>
                  </a:lnTo>
                  <a:lnTo>
                    <a:pt x="1378" y="522"/>
                  </a:lnTo>
                  <a:lnTo>
                    <a:pt x="1455" y="427"/>
                  </a:lnTo>
                  <a:lnTo>
                    <a:pt x="1493" y="374"/>
                  </a:lnTo>
                  <a:lnTo>
                    <a:pt x="1500" y="363"/>
                  </a:lnTo>
                  <a:lnTo>
                    <a:pt x="1503" y="354"/>
                  </a:lnTo>
                  <a:lnTo>
                    <a:pt x="1503" y="347"/>
                  </a:lnTo>
                  <a:lnTo>
                    <a:pt x="1501" y="344"/>
                  </a:lnTo>
                  <a:lnTo>
                    <a:pt x="1498" y="344"/>
                  </a:lnTo>
                  <a:lnTo>
                    <a:pt x="1491" y="346"/>
                  </a:lnTo>
                  <a:lnTo>
                    <a:pt x="1481" y="352"/>
                  </a:lnTo>
                  <a:lnTo>
                    <a:pt x="1470" y="362"/>
                  </a:lnTo>
                  <a:lnTo>
                    <a:pt x="1453" y="377"/>
                  </a:lnTo>
                  <a:lnTo>
                    <a:pt x="1428" y="397"/>
                  </a:lnTo>
                  <a:lnTo>
                    <a:pt x="1396" y="421"/>
                  </a:lnTo>
                  <a:lnTo>
                    <a:pt x="1355" y="446"/>
                  </a:lnTo>
                  <a:lnTo>
                    <a:pt x="1304" y="473"/>
                  </a:lnTo>
                  <a:lnTo>
                    <a:pt x="1274" y="486"/>
                  </a:lnTo>
                  <a:lnTo>
                    <a:pt x="1242" y="499"/>
                  </a:lnTo>
                  <a:lnTo>
                    <a:pt x="1206" y="511"/>
                  </a:lnTo>
                  <a:lnTo>
                    <a:pt x="1168" y="522"/>
                  </a:lnTo>
                  <a:lnTo>
                    <a:pt x="1128" y="533"/>
                  </a:lnTo>
                  <a:lnTo>
                    <a:pt x="1083" y="542"/>
                  </a:lnTo>
                  <a:lnTo>
                    <a:pt x="998" y="559"/>
                  </a:lnTo>
                  <a:lnTo>
                    <a:pt x="919" y="576"/>
                  </a:lnTo>
                  <a:lnTo>
                    <a:pt x="849" y="595"/>
                  </a:lnTo>
                  <a:lnTo>
                    <a:pt x="782" y="617"/>
                  </a:lnTo>
                  <a:lnTo>
                    <a:pt x="717" y="640"/>
                  </a:lnTo>
                  <a:lnTo>
                    <a:pt x="651" y="668"/>
                  </a:lnTo>
                  <a:lnTo>
                    <a:pt x="582" y="701"/>
                  </a:lnTo>
                  <a:lnTo>
                    <a:pt x="507" y="740"/>
                  </a:lnTo>
                  <a:lnTo>
                    <a:pt x="470" y="759"/>
                  </a:lnTo>
                  <a:lnTo>
                    <a:pt x="430" y="777"/>
                  </a:lnTo>
                  <a:lnTo>
                    <a:pt x="387" y="793"/>
                  </a:lnTo>
                  <a:lnTo>
                    <a:pt x="343" y="806"/>
                  </a:lnTo>
                  <a:lnTo>
                    <a:pt x="298" y="816"/>
                  </a:lnTo>
                  <a:lnTo>
                    <a:pt x="251" y="822"/>
                  </a:lnTo>
                  <a:lnTo>
                    <a:pt x="204" y="823"/>
                  </a:lnTo>
                  <a:lnTo>
                    <a:pt x="156" y="819"/>
                  </a:lnTo>
                  <a:lnTo>
                    <a:pt x="199" y="795"/>
                  </a:lnTo>
                  <a:lnTo>
                    <a:pt x="235" y="778"/>
                  </a:lnTo>
                  <a:lnTo>
                    <a:pt x="292" y="753"/>
                  </a:lnTo>
                  <a:lnTo>
                    <a:pt x="341" y="731"/>
                  </a:lnTo>
                  <a:lnTo>
                    <a:pt x="368" y="716"/>
                  </a:lnTo>
                  <a:lnTo>
                    <a:pt x="398" y="697"/>
                  </a:lnTo>
                  <a:lnTo>
                    <a:pt x="430" y="677"/>
                  </a:lnTo>
                  <a:lnTo>
                    <a:pt x="462" y="652"/>
                  </a:lnTo>
                  <a:lnTo>
                    <a:pt x="493" y="627"/>
                  </a:lnTo>
                  <a:lnTo>
                    <a:pt x="523" y="599"/>
                  </a:lnTo>
                  <a:lnTo>
                    <a:pt x="552" y="569"/>
                  </a:lnTo>
                  <a:lnTo>
                    <a:pt x="581" y="536"/>
                  </a:lnTo>
                  <a:lnTo>
                    <a:pt x="607" y="500"/>
                  </a:lnTo>
                  <a:lnTo>
                    <a:pt x="634" y="460"/>
                  </a:lnTo>
                  <a:lnTo>
                    <a:pt x="657" y="417"/>
                  </a:lnTo>
                  <a:lnTo>
                    <a:pt x="677" y="374"/>
                  </a:lnTo>
                  <a:lnTo>
                    <a:pt x="695" y="331"/>
                  </a:lnTo>
                  <a:lnTo>
                    <a:pt x="710" y="288"/>
                  </a:lnTo>
                  <a:lnTo>
                    <a:pt x="721" y="249"/>
                  </a:lnTo>
                  <a:lnTo>
                    <a:pt x="730" y="213"/>
                  </a:lnTo>
                  <a:lnTo>
                    <a:pt x="736" y="182"/>
                  </a:lnTo>
                  <a:lnTo>
                    <a:pt x="740" y="158"/>
                  </a:lnTo>
                  <a:lnTo>
                    <a:pt x="742" y="118"/>
                  </a:lnTo>
                  <a:lnTo>
                    <a:pt x="741" y="85"/>
                  </a:lnTo>
                  <a:lnTo>
                    <a:pt x="742" y="59"/>
                  </a:lnTo>
                  <a:lnTo>
                    <a:pt x="744" y="46"/>
                  </a:lnTo>
                  <a:lnTo>
                    <a:pt x="748" y="36"/>
                  </a:lnTo>
                  <a:lnTo>
                    <a:pt x="753" y="16"/>
                  </a:lnTo>
                  <a:lnTo>
                    <a:pt x="753" y="8"/>
                  </a:lnTo>
                  <a:lnTo>
                    <a:pt x="751" y="4"/>
                  </a:lnTo>
                  <a:lnTo>
                    <a:pt x="749" y="0"/>
                  </a:lnTo>
                  <a:lnTo>
                    <a:pt x="743" y="1"/>
                  </a:lnTo>
                  <a:lnTo>
                    <a:pt x="736" y="6"/>
                  </a:lnTo>
                  <a:lnTo>
                    <a:pt x="727" y="15"/>
                  </a:lnTo>
                  <a:lnTo>
                    <a:pt x="699" y="49"/>
                  </a:lnTo>
                  <a:lnTo>
                    <a:pt x="658" y="94"/>
                  </a:lnTo>
                  <a:lnTo>
                    <a:pt x="605" y="147"/>
                  </a:lnTo>
                  <a:lnTo>
                    <a:pt x="575" y="173"/>
                  </a:lnTo>
                  <a:lnTo>
                    <a:pt x="544" y="200"/>
                  </a:lnTo>
                  <a:lnTo>
                    <a:pt x="479" y="253"/>
                  </a:lnTo>
                  <a:lnTo>
                    <a:pt x="449" y="281"/>
                  </a:lnTo>
                  <a:lnTo>
                    <a:pt x="418" y="312"/>
                  </a:lnTo>
                  <a:lnTo>
                    <a:pt x="389" y="346"/>
                  </a:lnTo>
                  <a:lnTo>
                    <a:pt x="361" y="384"/>
                  </a:lnTo>
                  <a:lnTo>
                    <a:pt x="334" y="425"/>
                  </a:lnTo>
                  <a:lnTo>
                    <a:pt x="308" y="474"/>
                  </a:lnTo>
                  <a:lnTo>
                    <a:pt x="265" y="564"/>
                  </a:lnTo>
                  <a:lnTo>
                    <a:pt x="248" y="602"/>
                  </a:lnTo>
                  <a:lnTo>
                    <a:pt x="229" y="636"/>
                  </a:lnTo>
                  <a:lnTo>
                    <a:pt x="209" y="668"/>
                  </a:lnTo>
                  <a:lnTo>
                    <a:pt x="184" y="701"/>
                  </a:lnTo>
                  <a:lnTo>
                    <a:pt x="153" y="733"/>
                  </a:lnTo>
                  <a:lnTo>
                    <a:pt x="113" y="766"/>
                  </a:lnTo>
                  <a:lnTo>
                    <a:pt x="43" y="821"/>
                  </a:lnTo>
                  <a:lnTo>
                    <a:pt x="20" y="839"/>
                  </a:lnTo>
                  <a:lnTo>
                    <a:pt x="6" y="853"/>
                  </a:lnTo>
                  <a:lnTo>
                    <a:pt x="0" y="861"/>
                  </a:lnTo>
                  <a:lnTo>
                    <a:pt x="0" y="864"/>
                  </a:lnTo>
                  <a:lnTo>
                    <a:pt x="2" y="867"/>
                  </a:lnTo>
                  <a:lnTo>
                    <a:pt x="13" y="869"/>
                  </a:lnTo>
                  <a:lnTo>
                    <a:pt x="31" y="870"/>
                  </a:lnTo>
                  <a:lnTo>
                    <a:pt x="96" y="8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3" name="Freeform 46"/>
            <p:cNvSpPr>
              <a:spLocks noChangeAspect="1"/>
            </p:cNvSpPr>
            <p:nvPr/>
          </p:nvSpPr>
          <p:spPr bwMode="auto">
            <a:xfrm>
              <a:off x="529" y="606"/>
              <a:ext cx="84" cy="83"/>
            </a:xfrm>
            <a:custGeom>
              <a:avLst/>
              <a:gdLst>
                <a:gd name="T0" fmla="*/ 239 w 1142"/>
                <a:gd name="T1" fmla="*/ 1008 h 1085"/>
                <a:gd name="T2" fmla="*/ 504 w 1142"/>
                <a:gd name="T3" fmla="*/ 916 h 1085"/>
                <a:gd name="T4" fmla="*/ 614 w 1142"/>
                <a:gd name="T5" fmla="*/ 867 h 1085"/>
                <a:gd name="T6" fmla="*/ 706 w 1142"/>
                <a:gd name="T7" fmla="*/ 815 h 1085"/>
                <a:gd name="T8" fmla="*/ 768 w 1142"/>
                <a:gd name="T9" fmla="*/ 770 h 1085"/>
                <a:gd name="T10" fmla="*/ 827 w 1142"/>
                <a:gd name="T11" fmla="*/ 715 h 1085"/>
                <a:gd name="T12" fmla="*/ 881 w 1142"/>
                <a:gd name="T13" fmla="*/ 651 h 1085"/>
                <a:gd name="T14" fmla="*/ 928 w 1142"/>
                <a:gd name="T15" fmla="*/ 576 h 1085"/>
                <a:gd name="T16" fmla="*/ 1019 w 1142"/>
                <a:gd name="T17" fmla="*/ 374 h 1085"/>
                <a:gd name="T18" fmla="*/ 1100 w 1142"/>
                <a:gd name="T19" fmla="*/ 191 h 1085"/>
                <a:gd name="T20" fmla="*/ 1131 w 1142"/>
                <a:gd name="T21" fmla="*/ 109 h 1085"/>
                <a:gd name="T22" fmla="*/ 1142 w 1142"/>
                <a:gd name="T23" fmla="*/ 45 h 1085"/>
                <a:gd name="T24" fmla="*/ 1140 w 1142"/>
                <a:gd name="T25" fmla="*/ 15 h 1085"/>
                <a:gd name="T26" fmla="*/ 1133 w 1142"/>
                <a:gd name="T27" fmla="*/ 3 h 1085"/>
                <a:gd name="T28" fmla="*/ 1125 w 1142"/>
                <a:gd name="T29" fmla="*/ 1 h 1085"/>
                <a:gd name="T30" fmla="*/ 1089 w 1142"/>
                <a:gd name="T31" fmla="*/ 53 h 1085"/>
                <a:gd name="T32" fmla="*/ 977 w 1142"/>
                <a:gd name="T33" fmla="*/ 209 h 1085"/>
                <a:gd name="T34" fmla="*/ 883 w 1142"/>
                <a:gd name="T35" fmla="*/ 317 h 1085"/>
                <a:gd name="T36" fmla="*/ 838 w 1142"/>
                <a:gd name="T37" fmla="*/ 359 h 1085"/>
                <a:gd name="T38" fmla="*/ 746 w 1142"/>
                <a:gd name="T39" fmla="*/ 431 h 1085"/>
                <a:gd name="T40" fmla="*/ 563 w 1142"/>
                <a:gd name="T41" fmla="*/ 560 h 1085"/>
                <a:gd name="T42" fmla="*/ 490 w 1142"/>
                <a:gd name="T43" fmla="*/ 617 h 1085"/>
                <a:gd name="T44" fmla="*/ 368 w 1142"/>
                <a:gd name="T45" fmla="*/ 735 h 1085"/>
                <a:gd name="T46" fmla="*/ 231 w 1142"/>
                <a:gd name="T47" fmla="*/ 877 h 1085"/>
                <a:gd name="T48" fmla="*/ 186 w 1142"/>
                <a:gd name="T49" fmla="*/ 916 h 1085"/>
                <a:gd name="T50" fmla="*/ 141 w 1142"/>
                <a:gd name="T51" fmla="*/ 945 h 1085"/>
                <a:gd name="T52" fmla="*/ 194 w 1142"/>
                <a:gd name="T53" fmla="*/ 854 h 1085"/>
                <a:gd name="T54" fmla="*/ 340 w 1142"/>
                <a:gd name="T55" fmla="*/ 635 h 1085"/>
                <a:gd name="T56" fmla="*/ 375 w 1142"/>
                <a:gd name="T57" fmla="*/ 571 h 1085"/>
                <a:gd name="T58" fmla="*/ 401 w 1142"/>
                <a:gd name="T59" fmla="*/ 500 h 1085"/>
                <a:gd name="T60" fmla="*/ 410 w 1142"/>
                <a:gd name="T61" fmla="*/ 440 h 1085"/>
                <a:gd name="T62" fmla="*/ 408 w 1142"/>
                <a:gd name="T63" fmla="*/ 211 h 1085"/>
                <a:gd name="T64" fmla="*/ 401 w 1142"/>
                <a:gd name="T65" fmla="*/ 58 h 1085"/>
                <a:gd name="T66" fmla="*/ 396 w 1142"/>
                <a:gd name="T67" fmla="*/ 50 h 1085"/>
                <a:gd name="T68" fmla="*/ 389 w 1142"/>
                <a:gd name="T69" fmla="*/ 52 h 1085"/>
                <a:gd name="T70" fmla="*/ 349 w 1142"/>
                <a:gd name="T71" fmla="*/ 100 h 1085"/>
                <a:gd name="T72" fmla="*/ 277 w 1142"/>
                <a:gd name="T73" fmla="*/ 197 h 1085"/>
                <a:gd name="T74" fmla="*/ 224 w 1142"/>
                <a:gd name="T75" fmla="*/ 279 h 1085"/>
                <a:gd name="T76" fmla="*/ 179 w 1142"/>
                <a:gd name="T77" fmla="*/ 365 h 1085"/>
                <a:gd name="T78" fmla="*/ 145 w 1142"/>
                <a:gd name="T79" fmla="*/ 453 h 1085"/>
                <a:gd name="T80" fmla="*/ 121 w 1142"/>
                <a:gd name="T81" fmla="*/ 532 h 1085"/>
                <a:gd name="T82" fmla="*/ 108 w 1142"/>
                <a:gd name="T83" fmla="*/ 594 h 1085"/>
                <a:gd name="T84" fmla="*/ 105 w 1142"/>
                <a:gd name="T85" fmla="*/ 705 h 1085"/>
                <a:gd name="T86" fmla="*/ 94 w 1142"/>
                <a:gd name="T87" fmla="*/ 800 h 1085"/>
                <a:gd name="T88" fmla="*/ 55 w 1142"/>
                <a:gd name="T89" fmla="*/ 931 h 1085"/>
                <a:gd name="T90" fmla="*/ 10 w 1142"/>
                <a:gd name="T91" fmla="*/ 1054 h 1085"/>
                <a:gd name="T92" fmla="*/ 0 w 1142"/>
                <a:gd name="T93" fmla="*/ 1083 h 1085"/>
                <a:gd name="T94" fmla="*/ 7 w 1142"/>
                <a:gd name="T95" fmla="*/ 1085 h 1085"/>
                <a:gd name="T96" fmla="*/ 43 w 1142"/>
                <a:gd name="T97" fmla="*/ 1071 h 10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42"/>
                <a:gd name="T148" fmla="*/ 0 h 1085"/>
                <a:gd name="T149" fmla="*/ 1142 w 1142"/>
                <a:gd name="T150" fmla="*/ 1085 h 10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42" h="1085">
                  <a:moveTo>
                    <a:pt x="43" y="1071"/>
                  </a:moveTo>
                  <a:lnTo>
                    <a:pt x="239" y="1008"/>
                  </a:lnTo>
                  <a:lnTo>
                    <a:pt x="383" y="960"/>
                  </a:lnTo>
                  <a:lnTo>
                    <a:pt x="504" y="916"/>
                  </a:lnTo>
                  <a:lnTo>
                    <a:pt x="556" y="895"/>
                  </a:lnTo>
                  <a:lnTo>
                    <a:pt x="614" y="867"/>
                  </a:lnTo>
                  <a:lnTo>
                    <a:pt x="675" y="834"/>
                  </a:lnTo>
                  <a:lnTo>
                    <a:pt x="706" y="815"/>
                  </a:lnTo>
                  <a:lnTo>
                    <a:pt x="737" y="793"/>
                  </a:lnTo>
                  <a:lnTo>
                    <a:pt x="768" y="770"/>
                  </a:lnTo>
                  <a:lnTo>
                    <a:pt x="798" y="743"/>
                  </a:lnTo>
                  <a:lnTo>
                    <a:pt x="827" y="715"/>
                  </a:lnTo>
                  <a:lnTo>
                    <a:pt x="854" y="684"/>
                  </a:lnTo>
                  <a:lnTo>
                    <a:pt x="881" y="651"/>
                  </a:lnTo>
                  <a:lnTo>
                    <a:pt x="906" y="615"/>
                  </a:lnTo>
                  <a:lnTo>
                    <a:pt x="928" y="576"/>
                  </a:lnTo>
                  <a:lnTo>
                    <a:pt x="949" y="535"/>
                  </a:lnTo>
                  <a:lnTo>
                    <a:pt x="1019" y="374"/>
                  </a:lnTo>
                  <a:lnTo>
                    <a:pt x="1078" y="245"/>
                  </a:lnTo>
                  <a:lnTo>
                    <a:pt x="1100" y="191"/>
                  </a:lnTo>
                  <a:lnTo>
                    <a:pt x="1118" y="146"/>
                  </a:lnTo>
                  <a:lnTo>
                    <a:pt x="1131" y="109"/>
                  </a:lnTo>
                  <a:lnTo>
                    <a:pt x="1138" y="82"/>
                  </a:lnTo>
                  <a:lnTo>
                    <a:pt x="1142" y="45"/>
                  </a:lnTo>
                  <a:lnTo>
                    <a:pt x="1142" y="25"/>
                  </a:lnTo>
                  <a:lnTo>
                    <a:pt x="1140" y="15"/>
                  </a:lnTo>
                  <a:lnTo>
                    <a:pt x="1137" y="8"/>
                  </a:lnTo>
                  <a:lnTo>
                    <a:pt x="1133" y="3"/>
                  </a:lnTo>
                  <a:lnTo>
                    <a:pt x="1130" y="0"/>
                  </a:lnTo>
                  <a:lnTo>
                    <a:pt x="1125" y="1"/>
                  </a:lnTo>
                  <a:lnTo>
                    <a:pt x="1121" y="7"/>
                  </a:lnTo>
                  <a:lnTo>
                    <a:pt x="1089" y="53"/>
                  </a:lnTo>
                  <a:lnTo>
                    <a:pt x="1020" y="151"/>
                  </a:lnTo>
                  <a:lnTo>
                    <a:pt x="977" y="209"/>
                  </a:lnTo>
                  <a:lnTo>
                    <a:pt x="930" y="265"/>
                  </a:lnTo>
                  <a:lnTo>
                    <a:pt x="883" y="317"/>
                  </a:lnTo>
                  <a:lnTo>
                    <a:pt x="860" y="340"/>
                  </a:lnTo>
                  <a:lnTo>
                    <a:pt x="838" y="359"/>
                  </a:lnTo>
                  <a:lnTo>
                    <a:pt x="793" y="396"/>
                  </a:lnTo>
                  <a:lnTo>
                    <a:pt x="746" y="431"/>
                  </a:lnTo>
                  <a:lnTo>
                    <a:pt x="652" y="498"/>
                  </a:lnTo>
                  <a:lnTo>
                    <a:pt x="563" y="560"/>
                  </a:lnTo>
                  <a:lnTo>
                    <a:pt x="524" y="590"/>
                  </a:lnTo>
                  <a:lnTo>
                    <a:pt x="490" y="617"/>
                  </a:lnTo>
                  <a:lnTo>
                    <a:pt x="429" y="675"/>
                  </a:lnTo>
                  <a:lnTo>
                    <a:pt x="368" y="735"/>
                  </a:lnTo>
                  <a:lnTo>
                    <a:pt x="257" y="851"/>
                  </a:lnTo>
                  <a:lnTo>
                    <a:pt x="231" y="877"/>
                  </a:lnTo>
                  <a:lnTo>
                    <a:pt x="207" y="899"/>
                  </a:lnTo>
                  <a:lnTo>
                    <a:pt x="186" y="916"/>
                  </a:lnTo>
                  <a:lnTo>
                    <a:pt x="168" y="929"/>
                  </a:lnTo>
                  <a:lnTo>
                    <a:pt x="141" y="945"/>
                  </a:lnTo>
                  <a:lnTo>
                    <a:pt x="132" y="949"/>
                  </a:lnTo>
                  <a:lnTo>
                    <a:pt x="194" y="854"/>
                  </a:lnTo>
                  <a:lnTo>
                    <a:pt x="298" y="696"/>
                  </a:lnTo>
                  <a:lnTo>
                    <a:pt x="340" y="635"/>
                  </a:lnTo>
                  <a:lnTo>
                    <a:pt x="358" y="604"/>
                  </a:lnTo>
                  <a:lnTo>
                    <a:pt x="375" y="571"/>
                  </a:lnTo>
                  <a:lnTo>
                    <a:pt x="390" y="537"/>
                  </a:lnTo>
                  <a:lnTo>
                    <a:pt x="401" y="500"/>
                  </a:lnTo>
                  <a:lnTo>
                    <a:pt x="408" y="461"/>
                  </a:lnTo>
                  <a:lnTo>
                    <a:pt x="410" y="440"/>
                  </a:lnTo>
                  <a:lnTo>
                    <a:pt x="411" y="418"/>
                  </a:lnTo>
                  <a:lnTo>
                    <a:pt x="408" y="211"/>
                  </a:lnTo>
                  <a:lnTo>
                    <a:pt x="403" y="74"/>
                  </a:lnTo>
                  <a:lnTo>
                    <a:pt x="401" y="58"/>
                  </a:lnTo>
                  <a:lnTo>
                    <a:pt x="398" y="52"/>
                  </a:lnTo>
                  <a:lnTo>
                    <a:pt x="396" y="50"/>
                  </a:lnTo>
                  <a:lnTo>
                    <a:pt x="393" y="50"/>
                  </a:lnTo>
                  <a:lnTo>
                    <a:pt x="389" y="52"/>
                  </a:lnTo>
                  <a:lnTo>
                    <a:pt x="376" y="66"/>
                  </a:lnTo>
                  <a:lnTo>
                    <a:pt x="349" y="100"/>
                  </a:lnTo>
                  <a:lnTo>
                    <a:pt x="304" y="160"/>
                  </a:lnTo>
                  <a:lnTo>
                    <a:pt x="277" y="197"/>
                  </a:lnTo>
                  <a:lnTo>
                    <a:pt x="251" y="236"/>
                  </a:lnTo>
                  <a:lnTo>
                    <a:pt x="224" y="279"/>
                  </a:lnTo>
                  <a:lnTo>
                    <a:pt x="200" y="321"/>
                  </a:lnTo>
                  <a:lnTo>
                    <a:pt x="179" y="365"/>
                  </a:lnTo>
                  <a:lnTo>
                    <a:pt x="160" y="410"/>
                  </a:lnTo>
                  <a:lnTo>
                    <a:pt x="145" y="453"/>
                  </a:lnTo>
                  <a:lnTo>
                    <a:pt x="131" y="494"/>
                  </a:lnTo>
                  <a:lnTo>
                    <a:pt x="121" y="532"/>
                  </a:lnTo>
                  <a:lnTo>
                    <a:pt x="113" y="566"/>
                  </a:lnTo>
                  <a:lnTo>
                    <a:pt x="108" y="594"/>
                  </a:lnTo>
                  <a:lnTo>
                    <a:pt x="107" y="616"/>
                  </a:lnTo>
                  <a:lnTo>
                    <a:pt x="105" y="705"/>
                  </a:lnTo>
                  <a:lnTo>
                    <a:pt x="101" y="755"/>
                  </a:lnTo>
                  <a:lnTo>
                    <a:pt x="94" y="800"/>
                  </a:lnTo>
                  <a:lnTo>
                    <a:pt x="79" y="856"/>
                  </a:lnTo>
                  <a:lnTo>
                    <a:pt x="55" y="931"/>
                  </a:lnTo>
                  <a:lnTo>
                    <a:pt x="31" y="1003"/>
                  </a:lnTo>
                  <a:lnTo>
                    <a:pt x="10" y="1054"/>
                  </a:lnTo>
                  <a:lnTo>
                    <a:pt x="1" y="1077"/>
                  </a:lnTo>
                  <a:lnTo>
                    <a:pt x="0" y="1083"/>
                  </a:lnTo>
                  <a:lnTo>
                    <a:pt x="2" y="1085"/>
                  </a:lnTo>
                  <a:lnTo>
                    <a:pt x="7" y="1085"/>
                  </a:lnTo>
                  <a:lnTo>
                    <a:pt x="16" y="1083"/>
                  </a:lnTo>
                  <a:lnTo>
                    <a:pt x="43" y="107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4" name="Freeform 47"/>
            <p:cNvSpPr>
              <a:spLocks noChangeAspect="1"/>
            </p:cNvSpPr>
            <p:nvPr/>
          </p:nvSpPr>
          <p:spPr bwMode="auto">
            <a:xfrm>
              <a:off x="568" y="603"/>
              <a:ext cx="38" cy="35"/>
            </a:xfrm>
            <a:custGeom>
              <a:avLst/>
              <a:gdLst>
                <a:gd name="T0" fmla="*/ 524 w 524"/>
                <a:gd name="T1" fmla="*/ 0 h 468"/>
                <a:gd name="T2" fmla="*/ 454 w 524"/>
                <a:gd name="T3" fmla="*/ 78 h 468"/>
                <a:gd name="T4" fmla="*/ 387 w 524"/>
                <a:gd name="T5" fmla="*/ 149 h 468"/>
                <a:gd name="T6" fmla="*/ 351 w 524"/>
                <a:gd name="T7" fmla="*/ 185 h 468"/>
                <a:gd name="T8" fmla="*/ 318 w 524"/>
                <a:gd name="T9" fmla="*/ 217 h 468"/>
                <a:gd name="T10" fmla="*/ 242 w 524"/>
                <a:gd name="T11" fmla="*/ 288 h 468"/>
                <a:gd name="T12" fmla="*/ 159 w 524"/>
                <a:gd name="T13" fmla="*/ 361 h 468"/>
                <a:gd name="T14" fmla="*/ 88 w 524"/>
                <a:gd name="T15" fmla="*/ 424 h 468"/>
                <a:gd name="T16" fmla="*/ 54 w 524"/>
                <a:gd name="T17" fmla="*/ 458 h 468"/>
                <a:gd name="T18" fmla="*/ 44 w 524"/>
                <a:gd name="T19" fmla="*/ 467 h 468"/>
                <a:gd name="T20" fmla="*/ 39 w 524"/>
                <a:gd name="T21" fmla="*/ 468 h 468"/>
                <a:gd name="T22" fmla="*/ 37 w 524"/>
                <a:gd name="T23" fmla="*/ 468 h 468"/>
                <a:gd name="T24" fmla="*/ 33 w 524"/>
                <a:gd name="T25" fmla="*/ 465 h 468"/>
                <a:gd name="T26" fmla="*/ 32 w 524"/>
                <a:gd name="T27" fmla="*/ 459 h 468"/>
                <a:gd name="T28" fmla="*/ 30 w 524"/>
                <a:gd name="T29" fmla="*/ 444 h 468"/>
                <a:gd name="T30" fmla="*/ 24 w 524"/>
                <a:gd name="T31" fmla="*/ 329 h 468"/>
                <a:gd name="T32" fmla="*/ 19 w 524"/>
                <a:gd name="T33" fmla="*/ 246 h 468"/>
                <a:gd name="T34" fmla="*/ 11 w 524"/>
                <a:gd name="T35" fmla="*/ 174 h 468"/>
                <a:gd name="T36" fmla="*/ 4 w 524"/>
                <a:gd name="T37" fmla="*/ 113 h 468"/>
                <a:gd name="T38" fmla="*/ 1 w 524"/>
                <a:gd name="T39" fmla="*/ 57 h 468"/>
                <a:gd name="T40" fmla="*/ 0 w 524"/>
                <a:gd name="T41" fmla="*/ 0 h 468"/>
                <a:gd name="T42" fmla="*/ 190 w 524"/>
                <a:gd name="T43" fmla="*/ 0 h 468"/>
                <a:gd name="T44" fmla="*/ 164 w 524"/>
                <a:gd name="T45" fmla="*/ 66 h 468"/>
                <a:gd name="T46" fmla="*/ 145 w 524"/>
                <a:gd name="T47" fmla="*/ 124 h 468"/>
                <a:gd name="T48" fmla="*/ 130 w 524"/>
                <a:gd name="T49" fmla="*/ 174 h 468"/>
                <a:gd name="T50" fmla="*/ 122 w 524"/>
                <a:gd name="T51" fmla="*/ 209 h 468"/>
                <a:gd name="T52" fmla="*/ 118 w 524"/>
                <a:gd name="T53" fmla="*/ 233 h 468"/>
                <a:gd name="T54" fmla="*/ 117 w 524"/>
                <a:gd name="T55" fmla="*/ 252 h 468"/>
                <a:gd name="T56" fmla="*/ 123 w 524"/>
                <a:gd name="T57" fmla="*/ 245 h 468"/>
                <a:gd name="T58" fmla="*/ 139 w 524"/>
                <a:gd name="T59" fmla="*/ 222 h 468"/>
                <a:gd name="T60" fmla="*/ 163 w 524"/>
                <a:gd name="T61" fmla="*/ 180 h 468"/>
                <a:gd name="T62" fmla="*/ 178 w 524"/>
                <a:gd name="T63" fmla="*/ 151 h 468"/>
                <a:gd name="T64" fmla="*/ 193 w 524"/>
                <a:gd name="T65" fmla="*/ 116 h 468"/>
                <a:gd name="T66" fmla="*/ 232 w 524"/>
                <a:gd name="T67" fmla="*/ 19 h 468"/>
                <a:gd name="T68" fmla="*/ 239 w 524"/>
                <a:gd name="T69" fmla="*/ 0 h 468"/>
                <a:gd name="T70" fmla="*/ 524 w 524"/>
                <a:gd name="T71" fmla="*/ 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4"/>
                <a:gd name="T109" fmla="*/ 0 h 468"/>
                <a:gd name="T110" fmla="*/ 524 w 524"/>
                <a:gd name="T111" fmla="*/ 468 h 4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4" h="468">
                  <a:moveTo>
                    <a:pt x="524" y="0"/>
                  </a:moveTo>
                  <a:lnTo>
                    <a:pt x="454" y="78"/>
                  </a:lnTo>
                  <a:lnTo>
                    <a:pt x="387" y="149"/>
                  </a:lnTo>
                  <a:lnTo>
                    <a:pt x="351" y="185"/>
                  </a:lnTo>
                  <a:lnTo>
                    <a:pt x="318" y="217"/>
                  </a:lnTo>
                  <a:lnTo>
                    <a:pt x="242" y="288"/>
                  </a:lnTo>
                  <a:lnTo>
                    <a:pt x="159" y="361"/>
                  </a:lnTo>
                  <a:lnTo>
                    <a:pt x="88" y="424"/>
                  </a:lnTo>
                  <a:lnTo>
                    <a:pt x="54" y="458"/>
                  </a:lnTo>
                  <a:lnTo>
                    <a:pt x="44" y="467"/>
                  </a:lnTo>
                  <a:lnTo>
                    <a:pt x="39" y="468"/>
                  </a:lnTo>
                  <a:lnTo>
                    <a:pt x="37" y="468"/>
                  </a:lnTo>
                  <a:lnTo>
                    <a:pt x="33" y="465"/>
                  </a:lnTo>
                  <a:lnTo>
                    <a:pt x="32" y="459"/>
                  </a:lnTo>
                  <a:lnTo>
                    <a:pt x="30" y="444"/>
                  </a:lnTo>
                  <a:lnTo>
                    <a:pt x="24" y="329"/>
                  </a:lnTo>
                  <a:lnTo>
                    <a:pt x="19" y="246"/>
                  </a:lnTo>
                  <a:lnTo>
                    <a:pt x="11" y="174"/>
                  </a:lnTo>
                  <a:lnTo>
                    <a:pt x="4" y="113"/>
                  </a:lnTo>
                  <a:lnTo>
                    <a:pt x="1" y="57"/>
                  </a:lnTo>
                  <a:lnTo>
                    <a:pt x="0" y="0"/>
                  </a:lnTo>
                  <a:lnTo>
                    <a:pt x="190" y="0"/>
                  </a:lnTo>
                  <a:lnTo>
                    <a:pt x="164" y="66"/>
                  </a:lnTo>
                  <a:lnTo>
                    <a:pt x="145" y="124"/>
                  </a:lnTo>
                  <a:lnTo>
                    <a:pt x="130" y="174"/>
                  </a:lnTo>
                  <a:lnTo>
                    <a:pt x="122" y="209"/>
                  </a:lnTo>
                  <a:lnTo>
                    <a:pt x="118" y="233"/>
                  </a:lnTo>
                  <a:lnTo>
                    <a:pt x="117" y="252"/>
                  </a:lnTo>
                  <a:lnTo>
                    <a:pt x="123" y="245"/>
                  </a:lnTo>
                  <a:lnTo>
                    <a:pt x="139" y="222"/>
                  </a:lnTo>
                  <a:lnTo>
                    <a:pt x="163" y="180"/>
                  </a:lnTo>
                  <a:lnTo>
                    <a:pt x="178" y="151"/>
                  </a:lnTo>
                  <a:lnTo>
                    <a:pt x="193" y="116"/>
                  </a:lnTo>
                  <a:lnTo>
                    <a:pt x="232" y="19"/>
                  </a:lnTo>
                  <a:lnTo>
                    <a:pt x="239" y="0"/>
                  </a:lnTo>
                  <a:lnTo>
                    <a:pt x="52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5" name="Freeform 48"/>
            <p:cNvSpPr>
              <a:spLocks noChangeAspect="1"/>
            </p:cNvSpPr>
            <p:nvPr/>
          </p:nvSpPr>
          <p:spPr bwMode="auto">
            <a:xfrm>
              <a:off x="590" y="409"/>
              <a:ext cx="25" cy="66"/>
            </a:xfrm>
            <a:custGeom>
              <a:avLst/>
              <a:gdLst>
                <a:gd name="T0" fmla="*/ 337 w 337"/>
                <a:gd name="T1" fmla="*/ 874 h 874"/>
                <a:gd name="T2" fmla="*/ 337 w 337"/>
                <a:gd name="T3" fmla="*/ 844 h 874"/>
                <a:gd name="T4" fmla="*/ 336 w 337"/>
                <a:gd name="T5" fmla="*/ 809 h 874"/>
                <a:gd name="T6" fmla="*/ 332 w 337"/>
                <a:gd name="T7" fmla="*/ 761 h 874"/>
                <a:gd name="T8" fmla="*/ 326 w 337"/>
                <a:gd name="T9" fmla="*/ 704 h 874"/>
                <a:gd name="T10" fmla="*/ 314 w 337"/>
                <a:gd name="T11" fmla="*/ 638 h 874"/>
                <a:gd name="T12" fmla="*/ 299 w 337"/>
                <a:gd name="T13" fmla="*/ 566 h 874"/>
                <a:gd name="T14" fmla="*/ 277 w 337"/>
                <a:gd name="T15" fmla="*/ 488 h 874"/>
                <a:gd name="T16" fmla="*/ 252 w 337"/>
                <a:gd name="T17" fmla="*/ 412 h 874"/>
                <a:gd name="T18" fmla="*/ 225 w 337"/>
                <a:gd name="T19" fmla="*/ 343 h 874"/>
                <a:gd name="T20" fmla="*/ 198 w 337"/>
                <a:gd name="T21" fmla="*/ 279 h 874"/>
                <a:gd name="T22" fmla="*/ 169 w 337"/>
                <a:gd name="T23" fmla="*/ 219 h 874"/>
                <a:gd name="T24" fmla="*/ 137 w 337"/>
                <a:gd name="T25" fmla="*/ 163 h 874"/>
                <a:gd name="T26" fmla="*/ 103 w 337"/>
                <a:gd name="T27" fmla="*/ 112 h 874"/>
                <a:gd name="T28" fmla="*/ 65 w 337"/>
                <a:gd name="T29" fmla="*/ 61 h 874"/>
                <a:gd name="T30" fmla="*/ 25 w 337"/>
                <a:gd name="T31" fmla="*/ 13 h 874"/>
                <a:gd name="T32" fmla="*/ 15 w 337"/>
                <a:gd name="T33" fmla="*/ 3 h 874"/>
                <a:gd name="T34" fmla="*/ 9 w 337"/>
                <a:gd name="T35" fmla="*/ 1 h 874"/>
                <a:gd name="T36" fmla="*/ 4 w 337"/>
                <a:gd name="T37" fmla="*/ 0 h 874"/>
                <a:gd name="T38" fmla="*/ 1 w 337"/>
                <a:gd name="T39" fmla="*/ 1 h 874"/>
                <a:gd name="T40" fmla="*/ 0 w 337"/>
                <a:gd name="T41" fmla="*/ 6 h 874"/>
                <a:gd name="T42" fmla="*/ 0 w 337"/>
                <a:gd name="T43" fmla="*/ 11 h 874"/>
                <a:gd name="T44" fmla="*/ 2 w 337"/>
                <a:gd name="T45" fmla="*/ 22 h 874"/>
                <a:gd name="T46" fmla="*/ 18 w 337"/>
                <a:gd name="T47" fmla="*/ 63 h 874"/>
                <a:gd name="T48" fmla="*/ 31 w 337"/>
                <a:gd name="T49" fmla="*/ 99 h 874"/>
                <a:gd name="T50" fmla="*/ 43 w 337"/>
                <a:gd name="T51" fmla="*/ 147 h 874"/>
                <a:gd name="T52" fmla="*/ 55 w 337"/>
                <a:gd name="T53" fmla="*/ 206 h 874"/>
                <a:gd name="T54" fmla="*/ 65 w 337"/>
                <a:gd name="T55" fmla="*/ 279 h 874"/>
                <a:gd name="T56" fmla="*/ 70 w 337"/>
                <a:gd name="T57" fmla="*/ 319 h 874"/>
                <a:gd name="T58" fmla="*/ 72 w 337"/>
                <a:gd name="T59" fmla="*/ 364 h 874"/>
                <a:gd name="T60" fmla="*/ 74 w 337"/>
                <a:gd name="T61" fmla="*/ 411 h 874"/>
                <a:gd name="T62" fmla="*/ 76 w 337"/>
                <a:gd name="T63" fmla="*/ 463 h 874"/>
                <a:gd name="T64" fmla="*/ 73 w 337"/>
                <a:gd name="T65" fmla="*/ 606 h 874"/>
                <a:gd name="T66" fmla="*/ 70 w 337"/>
                <a:gd name="T67" fmla="*/ 666 h 874"/>
                <a:gd name="T68" fmla="*/ 66 w 337"/>
                <a:gd name="T69" fmla="*/ 727 h 874"/>
                <a:gd name="T70" fmla="*/ 65 w 337"/>
                <a:gd name="T71" fmla="*/ 784 h 874"/>
                <a:gd name="T72" fmla="*/ 65 w 337"/>
                <a:gd name="T73" fmla="*/ 874 h 874"/>
                <a:gd name="T74" fmla="*/ 337 w 337"/>
                <a:gd name="T75" fmla="*/ 874 h 8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7"/>
                <a:gd name="T115" fmla="*/ 0 h 874"/>
                <a:gd name="T116" fmla="*/ 337 w 337"/>
                <a:gd name="T117" fmla="*/ 874 h 8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7" h="874">
                  <a:moveTo>
                    <a:pt x="337" y="874"/>
                  </a:moveTo>
                  <a:lnTo>
                    <a:pt x="337" y="844"/>
                  </a:lnTo>
                  <a:lnTo>
                    <a:pt x="336" y="809"/>
                  </a:lnTo>
                  <a:lnTo>
                    <a:pt x="332" y="761"/>
                  </a:lnTo>
                  <a:lnTo>
                    <a:pt x="326" y="704"/>
                  </a:lnTo>
                  <a:lnTo>
                    <a:pt x="314" y="638"/>
                  </a:lnTo>
                  <a:lnTo>
                    <a:pt x="299" y="566"/>
                  </a:lnTo>
                  <a:lnTo>
                    <a:pt x="277" y="488"/>
                  </a:lnTo>
                  <a:lnTo>
                    <a:pt x="252" y="412"/>
                  </a:lnTo>
                  <a:lnTo>
                    <a:pt x="225" y="343"/>
                  </a:lnTo>
                  <a:lnTo>
                    <a:pt x="198" y="279"/>
                  </a:lnTo>
                  <a:lnTo>
                    <a:pt x="169" y="219"/>
                  </a:lnTo>
                  <a:lnTo>
                    <a:pt x="137" y="163"/>
                  </a:lnTo>
                  <a:lnTo>
                    <a:pt x="103" y="112"/>
                  </a:lnTo>
                  <a:lnTo>
                    <a:pt x="65" y="61"/>
                  </a:lnTo>
                  <a:lnTo>
                    <a:pt x="25" y="13"/>
                  </a:lnTo>
                  <a:lnTo>
                    <a:pt x="15" y="3"/>
                  </a:lnTo>
                  <a:lnTo>
                    <a:pt x="9" y="1"/>
                  </a:lnTo>
                  <a:lnTo>
                    <a:pt x="4" y="0"/>
                  </a:lnTo>
                  <a:lnTo>
                    <a:pt x="1" y="1"/>
                  </a:lnTo>
                  <a:lnTo>
                    <a:pt x="0" y="6"/>
                  </a:lnTo>
                  <a:lnTo>
                    <a:pt x="0" y="11"/>
                  </a:lnTo>
                  <a:lnTo>
                    <a:pt x="2" y="22"/>
                  </a:lnTo>
                  <a:lnTo>
                    <a:pt x="18" y="63"/>
                  </a:lnTo>
                  <a:lnTo>
                    <a:pt x="31" y="99"/>
                  </a:lnTo>
                  <a:lnTo>
                    <a:pt x="43" y="147"/>
                  </a:lnTo>
                  <a:lnTo>
                    <a:pt x="55" y="206"/>
                  </a:lnTo>
                  <a:lnTo>
                    <a:pt x="65" y="279"/>
                  </a:lnTo>
                  <a:lnTo>
                    <a:pt x="70" y="319"/>
                  </a:lnTo>
                  <a:lnTo>
                    <a:pt x="72" y="364"/>
                  </a:lnTo>
                  <a:lnTo>
                    <a:pt x="74" y="411"/>
                  </a:lnTo>
                  <a:lnTo>
                    <a:pt x="76" y="463"/>
                  </a:lnTo>
                  <a:lnTo>
                    <a:pt x="73" y="606"/>
                  </a:lnTo>
                  <a:lnTo>
                    <a:pt x="70" y="666"/>
                  </a:lnTo>
                  <a:lnTo>
                    <a:pt x="66" y="727"/>
                  </a:lnTo>
                  <a:lnTo>
                    <a:pt x="65" y="784"/>
                  </a:lnTo>
                  <a:lnTo>
                    <a:pt x="65" y="874"/>
                  </a:lnTo>
                  <a:lnTo>
                    <a:pt x="337" y="87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6" name="Freeform 49"/>
            <p:cNvSpPr>
              <a:spLocks noChangeAspect="1"/>
            </p:cNvSpPr>
            <p:nvPr/>
          </p:nvSpPr>
          <p:spPr bwMode="auto">
            <a:xfrm>
              <a:off x="552" y="436"/>
              <a:ext cx="37" cy="39"/>
            </a:xfrm>
            <a:custGeom>
              <a:avLst/>
              <a:gdLst>
                <a:gd name="T0" fmla="*/ 505 w 505"/>
                <a:gd name="T1" fmla="*/ 511 h 511"/>
                <a:gd name="T2" fmla="*/ 412 w 505"/>
                <a:gd name="T3" fmla="*/ 424 h 511"/>
                <a:gd name="T4" fmla="*/ 316 w 505"/>
                <a:gd name="T5" fmla="*/ 332 h 511"/>
                <a:gd name="T6" fmla="*/ 262 w 505"/>
                <a:gd name="T7" fmla="*/ 277 h 511"/>
                <a:gd name="T8" fmla="*/ 208 w 505"/>
                <a:gd name="T9" fmla="*/ 222 h 511"/>
                <a:gd name="T10" fmla="*/ 120 w 505"/>
                <a:gd name="T11" fmla="*/ 129 h 511"/>
                <a:gd name="T12" fmla="*/ 69 w 505"/>
                <a:gd name="T13" fmla="*/ 72 h 511"/>
                <a:gd name="T14" fmla="*/ 43 w 505"/>
                <a:gd name="T15" fmla="*/ 40 h 511"/>
                <a:gd name="T16" fmla="*/ 29 w 505"/>
                <a:gd name="T17" fmla="*/ 19 h 511"/>
                <a:gd name="T18" fmla="*/ 23 w 505"/>
                <a:gd name="T19" fmla="*/ 11 h 511"/>
                <a:gd name="T20" fmla="*/ 18 w 505"/>
                <a:gd name="T21" fmla="*/ 5 h 511"/>
                <a:gd name="T22" fmla="*/ 12 w 505"/>
                <a:gd name="T23" fmla="*/ 1 h 511"/>
                <a:gd name="T24" fmla="*/ 7 w 505"/>
                <a:gd name="T25" fmla="*/ 0 h 511"/>
                <a:gd name="T26" fmla="*/ 3 w 505"/>
                <a:gd name="T27" fmla="*/ 1 h 511"/>
                <a:gd name="T28" fmla="*/ 0 w 505"/>
                <a:gd name="T29" fmla="*/ 5 h 511"/>
                <a:gd name="T30" fmla="*/ 0 w 505"/>
                <a:gd name="T31" fmla="*/ 14 h 511"/>
                <a:gd name="T32" fmla="*/ 3 w 505"/>
                <a:gd name="T33" fmla="*/ 25 h 511"/>
                <a:gd name="T34" fmla="*/ 22 w 505"/>
                <a:gd name="T35" fmla="*/ 90 h 511"/>
                <a:gd name="T36" fmla="*/ 64 w 505"/>
                <a:gd name="T37" fmla="*/ 209 h 511"/>
                <a:gd name="T38" fmla="*/ 91 w 505"/>
                <a:gd name="T39" fmla="*/ 282 h 511"/>
                <a:gd name="T40" fmla="*/ 122 w 505"/>
                <a:gd name="T41" fmla="*/ 358 h 511"/>
                <a:gd name="T42" fmla="*/ 158 w 505"/>
                <a:gd name="T43" fmla="*/ 436 h 511"/>
                <a:gd name="T44" fmla="*/ 197 w 505"/>
                <a:gd name="T45" fmla="*/ 511 h 511"/>
                <a:gd name="T46" fmla="*/ 505 w 505"/>
                <a:gd name="T47" fmla="*/ 511 h 5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5"/>
                <a:gd name="T73" fmla="*/ 0 h 511"/>
                <a:gd name="T74" fmla="*/ 505 w 505"/>
                <a:gd name="T75" fmla="*/ 511 h 5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5" h="511">
                  <a:moveTo>
                    <a:pt x="505" y="511"/>
                  </a:moveTo>
                  <a:lnTo>
                    <a:pt x="412" y="424"/>
                  </a:lnTo>
                  <a:lnTo>
                    <a:pt x="316" y="332"/>
                  </a:lnTo>
                  <a:lnTo>
                    <a:pt x="262" y="277"/>
                  </a:lnTo>
                  <a:lnTo>
                    <a:pt x="208" y="222"/>
                  </a:lnTo>
                  <a:lnTo>
                    <a:pt x="120" y="129"/>
                  </a:lnTo>
                  <a:lnTo>
                    <a:pt x="69" y="72"/>
                  </a:lnTo>
                  <a:lnTo>
                    <a:pt x="43" y="40"/>
                  </a:lnTo>
                  <a:lnTo>
                    <a:pt x="29" y="19"/>
                  </a:lnTo>
                  <a:lnTo>
                    <a:pt x="23" y="11"/>
                  </a:lnTo>
                  <a:lnTo>
                    <a:pt x="18" y="5"/>
                  </a:lnTo>
                  <a:lnTo>
                    <a:pt x="12" y="1"/>
                  </a:lnTo>
                  <a:lnTo>
                    <a:pt x="7" y="0"/>
                  </a:lnTo>
                  <a:lnTo>
                    <a:pt x="3" y="1"/>
                  </a:lnTo>
                  <a:lnTo>
                    <a:pt x="0" y="5"/>
                  </a:lnTo>
                  <a:lnTo>
                    <a:pt x="0" y="14"/>
                  </a:lnTo>
                  <a:lnTo>
                    <a:pt x="3" y="25"/>
                  </a:lnTo>
                  <a:lnTo>
                    <a:pt x="22" y="90"/>
                  </a:lnTo>
                  <a:lnTo>
                    <a:pt x="64" y="209"/>
                  </a:lnTo>
                  <a:lnTo>
                    <a:pt x="91" y="282"/>
                  </a:lnTo>
                  <a:lnTo>
                    <a:pt x="122" y="358"/>
                  </a:lnTo>
                  <a:lnTo>
                    <a:pt x="158" y="436"/>
                  </a:lnTo>
                  <a:lnTo>
                    <a:pt x="197" y="511"/>
                  </a:lnTo>
                  <a:lnTo>
                    <a:pt x="505" y="5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7" name="Freeform 50"/>
            <p:cNvSpPr>
              <a:spLocks noChangeAspect="1"/>
            </p:cNvSpPr>
            <p:nvPr/>
          </p:nvSpPr>
          <p:spPr bwMode="auto">
            <a:xfrm>
              <a:off x="530" y="373"/>
              <a:ext cx="59" cy="91"/>
            </a:xfrm>
            <a:custGeom>
              <a:avLst/>
              <a:gdLst>
                <a:gd name="T0" fmla="*/ 806 w 809"/>
                <a:gd name="T1" fmla="*/ 657 h 1204"/>
                <a:gd name="T2" fmla="*/ 793 w 809"/>
                <a:gd name="T3" fmla="*/ 545 h 1204"/>
                <a:gd name="T4" fmla="*/ 774 w 809"/>
                <a:gd name="T5" fmla="*/ 468 h 1204"/>
                <a:gd name="T6" fmla="*/ 749 w 809"/>
                <a:gd name="T7" fmla="*/ 392 h 1204"/>
                <a:gd name="T8" fmla="*/ 714 w 809"/>
                <a:gd name="T9" fmla="*/ 317 h 1204"/>
                <a:gd name="T10" fmla="*/ 670 w 809"/>
                <a:gd name="T11" fmla="*/ 247 h 1204"/>
                <a:gd name="T12" fmla="*/ 615 w 809"/>
                <a:gd name="T13" fmla="*/ 181 h 1204"/>
                <a:gd name="T14" fmla="*/ 499 w 809"/>
                <a:gd name="T15" fmla="*/ 75 h 1204"/>
                <a:gd name="T16" fmla="*/ 425 w 809"/>
                <a:gd name="T17" fmla="*/ 5 h 1204"/>
                <a:gd name="T18" fmla="*/ 412 w 809"/>
                <a:gd name="T19" fmla="*/ 0 h 1204"/>
                <a:gd name="T20" fmla="*/ 409 w 809"/>
                <a:gd name="T21" fmla="*/ 8 h 1204"/>
                <a:gd name="T22" fmla="*/ 418 w 809"/>
                <a:gd name="T23" fmla="*/ 33 h 1204"/>
                <a:gd name="T24" fmla="*/ 457 w 809"/>
                <a:gd name="T25" fmla="*/ 109 h 1204"/>
                <a:gd name="T26" fmla="*/ 493 w 809"/>
                <a:gd name="T27" fmla="*/ 194 h 1204"/>
                <a:gd name="T28" fmla="*/ 529 w 809"/>
                <a:gd name="T29" fmla="*/ 310 h 1204"/>
                <a:gd name="T30" fmla="*/ 579 w 809"/>
                <a:gd name="T31" fmla="*/ 529 h 1204"/>
                <a:gd name="T32" fmla="*/ 645 w 809"/>
                <a:gd name="T33" fmla="*/ 785 h 1204"/>
                <a:gd name="T34" fmla="*/ 614 w 809"/>
                <a:gd name="T35" fmla="*/ 770 h 1204"/>
                <a:gd name="T36" fmla="*/ 555 w 809"/>
                <a:gd name="T37" fmla="*/ 680 h 1204"/>
                <a:gd name="T38" fmla="*/ 522 w 809"/>
                <a:gd name="T39" fmla="*/ 642 h 1204"/>
                <a:gd name="T40" fmla="*/ 480 w 809"/>
                <a:gd name="T41" fmla="*/ 605 h 1204"/>
                <a:gd name="T42" fmla="*/ 358 w 809"/>
                <a:gd name="T43" fmla="*/ 522 h 1204"/>
                <a:gd name="T44" fmla="*/ 224 w 809"/>
                <a:gd name="T45" fmla="*/ 432 h 1204"/>
                <a:gd name="T46" fmla="*/ 126 w 809"/>
                <a:gd name="T47" fmla="*/ 351 h 1204"/>
                <a:gd name="T48" fmla="*/ 61 w 809"/>
                <a:gd name="T49" fmla="*/ 286 h 1204"/>
                <a:gd name="T50" fmla="*/ 29 w 809"/>
                <a:gd name="T51" fmla="*/ 242 h 1204"/>
                <a:gd name="T52" fmla="*/ 13 w 809"/>
                <a:gd name="T53" fmla="*/ 222 h 1204"/>
                <a:gd name="T54" fmla="*/ 3 w 809"/>
                <a:gd name="T55" fmla="*/ 217 h 1204"/>
                <a:gd name="T56" fmla="*/ 0 w 809"/>
                <a:gd name="T57" fmla="*/ 227 h 1204"/>
                <a:gd name="T58" fmla="*/ 5 w 809"/>
                <a:gd name="T59" fmla="*/ 250 h 1204"/>
                <a:gd name="T60" fmla="*/ 27 w 809"/>
                <a:gd name="T61" fmla="*/ 313 h 1204"/>
                <a:gd name="T62" fmla="*/ 78 w 809"/>
                <a:gd name="T63" fmla="*/ 425 h 1204"/>
                <a:gd name="T64" fmla="*/ 139 w 809"/>
                <a:gd name="T65" fmla="*/ 528 h 1204"/>
                <a:gd name="T66" fmla="*/ 191 w 809"/>
                <a:gd name="T67" fmla="*/ 599 h 1204"/>
                <a:gd name="T68" fmla="*/ 252 w 809"/>
                <a:gd name="T69" fmla="*/ 670 h 1204"/>
                <a:gd name="T70" fmla="*/ 358 w 809"/>
                <a:gd name="T71" fmla="*/ 766 h 1204"/>
                <a:gd name="T72" fmla="*/ 500 w 809"/>
                <a:gd name="T73" fmla="*/ 889 h 1204"/>
                <a:gd name="T74" fmla="*/ 627 w 809"/>
                <a:gd name="T75" fmla="*/ 1005 h 1204"/>
                <a:gd name="T76" fmla="*/ 681 w 809"/>
                <a:gd name="T77" fmla="*/ 1063 h 1204"/>
                <a:gd name="T78" fmla="*/ 726 w 809"/>
                <a:gd name="T79" fmla="*/ 1119 h 1204"/>
                <a:gd name="T80" fmla="*/ 760 w 809"/>
                <a:gd name="T81" fmla="*/ 1177 h 1204"/>
                <a:gd name="T82" fmla="*/ 775 w 809"/>
                <a:gd name="T83" fmla="*/ 1201 h 1204"/>
                <a:gd name="T84" fmla="*/ 785 w 809"/>
                <a:gd name="T85" fmla="*/ 1203 h 1204"/>
                <a:gd name="T86" fmla="*/ 791 w 809"/>
                <a:gd name="T87" fmla="*/ 1187 h 1204"/>
                <a:gd name="T88" fmla="*/ 801 w 809"/>
                <a:gd name="T89" fmla="*/ 1006 h 1204"/>
                <a:gd name="T90" fmla="*/ 808 w 809"/>
                <a:gd name="T91" fmla="*/ 806 h 120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09"/>
                <a:gd name="T139" fmla="*/ 0 h 1204"/>
                <a:gd name="T140" fmla="*/ 809 w 809"/>
                <a:gd name="T141" fmla="*/ 1204 h 120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09" h="1204">
                  <a:moveTo>
                    <a:pt x="809" y="728"/>
                  </a:moveTo>
                  <a:lnTo>
                    <a:pt x="806" y="657"/>
                  </a:lnTo>
                  <a:lnTo>
                    <a:pt x="798" y="583"/>
                  </a:lnTo>
                  <a:lnTo>
                    <a:pt x="793" y="545"/>
                  </a:lnTo>
                  <a:lnTo>
                    <a:pt x="785" y="506"/>
                  </a:lnTo>
                  <a:lnTo>
                    <a:pt x="774" y="468"/>
                  </a:lnTo>
                  <a:lnTo>
                    <a:pt x="763" y="430"/>
                  </a:lnTo>
                  <a:lnTo>
                    <a:pt x="749" y="392"/>
                  </a:lnTo>
                  <a:lnTo>
                    <a:pt x="733" y="354"/>
                  </a:lnTo>
                  <a:lnTo>
                    <a:pt x="714" y="317"/>
                  </a:lnTo>
                  <a:lnTo>
                    <a:pt x="693" y="281"/>
                  </a:lnTo>
                  <a:lnTo>
                    <a:pt x="670" y="247"/>
                  </a:lnTo>
                  <a:lnTo>
                    <a:pt x="644" y="213"/>
                  </a:lnTo>
                  <a:lnTo>
                    <a:pt x="615" y="181"/>
                  </a:lnTo>
                  <a:lnTo>
                    <a:pt x="583" y="150"/>
                  </a:lnTo>
                  <a:lnTo>
                    <a:pt x="499" y="75"/>
                  </a:lnTo>
                  <a:lnTo>
                    <a:pt x="445" y="22"/>
                  </a:lnTo>
                  <a:lnTo>
                    <a:pt x="425" y="5"/>
                  </a:lnTo>
                  <a:lnTo>
                    <a:pt x="417" y="1"/>
                  </a:lnTo>
                  <a:lnTo>
                    <a:pt x="412" y="0"/>
                  </a:lnTo>
                  <a:lnTo>
                    <a:pt x="409" y="3"/>
                  </a:lnTo>
                  <a:lnTo>
                    <a:pt x="409" y="8"/>
                  </a:lnTo>
                  <a:lnTo>
                    <a:pt x="411" y="19"/>
                  </a:lnTo>
                  <a:lnTo>
                    <a:pt x="418" y="33"/>
                  </a:lnTo>
                  <a:lnTo>
                    <a:pt x="442" y="78"/>
                  </a:lnTo>
                  <a:lnTo>
                    <a:pt x="457" y="109"/>
                  </a:lnTo>
                  <a:lnTo>
                    <a:pt x="475" y="148"/>
                  </a:lnTo>
                  <a:lnTo>
                    <a:pt x="493" y="194"/>
                  </a:lnTo>
                  <a:lnTo>
                    <a:pt x="511" y="248"/>
                  </a:lnTo>
                  <a:lnTo>
                    <a:pt x="529" y="310"/>
                  </a:lnTo>
                  <a:lnTo>
                    <a:pt x="546" y="383"/>
                  </a:lnTo>
                  <a:lnTo>
                    <a:pt x="579" y="529"/>
                  </a:lnTo>
                  <a:lnTo>
                    <a:pt x="612" y="663"/>
                  </a:lnTo>
                  <a:lnTo>
                    <a:pt x="645" y="785"/>
                  </a:lnTo>
                  <a:lnTo>
                    <a:pt x="682" y="897"/>
                  </a:lnTo>
                  <a:lnTo>
                    <a:pt x="614" y="770"/>
                  </a:lnTo>
                  <a:lnTo>
                    <a:pt x="585" y="722"/>
                  </a:lnTo>
                  <a:lnTo>
                    <a:pt x="555" y="680"/>
                  </a:lnTo>
                  <a:lnTo>
                    <a:pt x="539" y="660"/>
                  </a:lnTo>
                  <a:lnTo>
                    <a:pt x="522" y="642"/>
                  </a:lnTo>
                  <a:lnTo>
                    <a:pt x="502" y="624"/>
                  </a:lnTo>
                  <a:lnTo>
                    <a:pt x="480" y="605"/>
                  </a:lnTo>
                  <a:lnTo>
                    <a:pt x="427" y="566"/>
                  </a:lnTo>
                  <a:lnTo>
                    <a:pt x="358" y="522"/>
                  </a:lnTo>
                  <a:lnTo>
                    <a:pt x="286" y="476"/>
                  </a:lnTo>
                  <a:lnTo>
                    <a:pt x="224" y="432"/>
                  </a:lnTo>
                  <a:lnTo>
                    <a:pt x="169" y="390"/>
                  </a:lnTo>
                  <a:lnTo>
                    <a:pt x="126" y="351"/>
                  </a:lnTo>
                  <a:lnTo>
                    <a:pt x="89" y="316"/>
                  </a:lnTo>
                  <a:lnTo>
                    <a:pt x="61" y="286"/>
                  </a:lnTo>
                  <a:lnTo>
                    <a:pt x="41" y="261"/>
                  </a:lnTo>
                  <a:lnTo>
                    <a:pt x="29" y="242"/>
                  </a:lnTo>
                  <a:lnTo>
                    <a:pt x="20" y="230"/>
                  </a:lnTo>
                  <a:lnTo>
                    <a:pt x="13" y="222"/>
                  </a:lnTo>
                  <a:lnTo>
                    <a:pt x="7" y="217"/>
                  </a:lnTo>
                  <a:lnTo>
                    <a:pt x="3" y="217"/>
                  </a:lnTo>
                  <a:lnTo>
                    <a:pt x="0" y="220"/>
                  </a:lnTo>
                  <a:lnTo>
                    <a:pt x="0" y="227"/>
                  </a:lnTo>
                  <a:lnTo>
                    <a:pt x="1" y="238"/>
                  </a:lnTo>
                  <a:lnTo>
                    <a:pt x="5" y="250"/>
                  </a:lnTo>
                  <a:lnTo>
                    <a:pt x="13" y="273"/>
                  </a:lnTo>
                  <a:lnTo>
                    <a:pt x="27" y="313"/>
                  </a:lnTo>
                  <a:lnTo>
                    <a:pt x="48" y="364"/>
                  </a:lnTo>
                  <a:lnTo>
                    <a:pt x="78" y="425"/>
                  </a:lnTo>
                  <a:lnTo>
                    <a:pt x="116" y="493"/>
                  </a:lnTo>
                  <a:lnTo>
                    <a:pt x="139" y="528"/>
                  </a:lnTo>
                  <a:lnTo>
                    <a:pt x="164" y="564"/>
                  </a:lnTo>
                  <a:lnTo>
                    <a:pt x="191" y="599"/>
                  </a:lnTo>
                  <a:lnTo>
                    <a:pt x="220" y="635"/>
                  </a:lnTo>
                  <a:lnTo>
                    <a:pt x="252" y="670"/>
                  </a:lnTo>
                  <a:lnTo>
                    <a:pt x="287" y="703"/>
                  </a:lnTo>
                  <a:lnTo>
                    <a:pt x="358" y="766"/>
                  </a:lnTo>
                  <a:lnTo>
                    <a:pt x="430" y="829"/>
                  </a:lnTo>
                  <a:lnTo>
                    <a:pt x="500" y="889"/>
                  </a:lnTo>
                  <a:lnTo>
                    <a:pt x="566" y="947"/>
                  </a:lnTo>
                  <a:lnTo>
                    <a:pt x="627" y="1005"/>
                  </a:lnTo>
                  <a:lnTo>
                    <a:pt x="655" y="1034"/>
                  </a:lnTo>
                  <a:lnTo>
                    <a:pt x="681" y="1063"/>
                  </a:lnTo>
                  <a:lnTo>
                    <a:pt x="705" y="1090"/>
                  </a:lnTo>
                  <a:lnTo>
                    <a:pt x="726" y="1119"/>
                  </a:lnTo>
                  <a:lnTo>
                    <a:pt x="744" y="1148"/>
                  </a:lnTo>
                  <a:lnTo>
                    <a:pt x="760" y="1177"/>
                  </a:lnTo>
                  <a:lnTo>
                    <a:pt x="771" y="1195"/>
                  </a:lnTo>
                  <a:lnTo>
                    <a:pt x="775" y="1201"/>
                  </a:lnTo>
                  <a:lnTo>
                    <a:pt x="781" y="1204"/>
                  </a:lnTo>
                  <a:lnTo>
                    <a:pt x="785" y="1203"/>
                  </a:lnTo>
                  <a:lnTo>
                    <a:pt x="788" y="1198"/>
                  </a:lnTo>
                  <a:lnTo>
                    <a:pt x="791" y="1187"/>
                  </a:lnTo>
                  <a:lnTo>
                    <a:pt x="793" y="1169"/>
                  </a:lnTo>
                  <a:lnTo>
                    <a:pt x="801" y="1006"/>
                  </a:lnTo>
                  <a:lnTo>
                    <a:pt x="806" y="878"/>
                  </a:lnTo>
                  <a:lnTo>
                    <a:pt x="808" y="806"/>
                  </a:lnTo>
                  <a:lnTo>
                    <a:pt x="809" y="72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8" name="Freeform 51"/>
            <p:cNvSpPr>
              <a:spLocks noChangeAspect="1"/>
            </p:cNvSpPr>
            <p:nvPr/>
          </p:nvSpPr>
          <p:spPr bwMode="auto">
            <a:xfrm>
              <a:off x="515" y="354"/>
              <a:ext cx="52" cy="56"/>
            </a:xfrm>
            <a:custGeom>
              <a:avLst/>
              <a:gdLst>
                <a:gd name="T0" fmla="*/ 710 w 714"/>
                <a:gd name="T1" fmla="*/ 696 h 733"/>
                <a:gd name="T2" fmla="*/ 691 w 714"/>
                <a:gd name="T3" fmla="*/ 632 h 733"/>
                <a:gd name="T4" fmla="*/ 674 w 714"/>
                <a:gd name="T5" fmla="*/ 580 h 733"/>
                <a:gd name="T6" fmla="*/ 651 w 714"/>
                <a:gd name="T7" fmla="*/ 521 h 733"/>
                <a:gd name="T8" fmla="*/ 620 w 714"/>
                <a:gd name="T9" fmla="*/ 456 h 733"/>
                <a:gd name="T10" fmla="*/ 601 w 714"/>
                <a:gd name="T11" fmla="*/ 423 h 733"/>
                <a:gd name="T12" fmla="*/ 581 w 714"/>
                <a:gd name="T13" fmla="*/ 390 h 733"/>
                <a:gd name="T14" fmla="*/ 558 w 714"/>
                <a:gd name="T15" fmla="*/ 357 h 733"/>
                <a:gd name="T16" fmla="*/ 532 w 714"/>
                <a:gd name="T17" fmla="*/ 326 h 733"/>
                <a:gd name="T18" fmla="*/ 503 w 714"/>
                <a:gd name="T19" fmla="*/ 296 h 733"/>
                <a:gd name="T20" fmla="*/ 473 w 714"/>
                <a:gd name="T21" fmla="*/ 268 h 733"/>
                <a:gd name="T22" fmla="*/ 441 w 714"/>
                <a:gd name="T23" fmla="*/ 241 h 733"/>
                <a:gd name="T24" fmla="*/ 408 w 714"/>
                <a:gd name="T25" fmla="*/ 216 h 733"/>
                <a:gd name="T26" fmla="*/ 341 w 714"/>
                <a:gd name="T27" fmla="*/ 168 h 733"/>
                <a:gd name="T28" fmla="*/ 274 w 714"/>
                <a:gd name="T29" fmla="*/ 128 h 733"/>
                <a:gd name="T30" fmla="*/ 212 w 714"/>
                <a:gd name="T31" fmla="*/ 94 h 733"/>
                <a:gd name="T32" fmla="*/ 154 w 714"/>
                <a:gd name="T33" fmla="*/ 64 h 733"/>
                <a:gd name="T34" fmla="*/ 105 w 714"/>
                <a:gd name="T35" fmla="*/ 41 h 733"/>
                <a:gd name="T36" fmla="*/ 41 w 714"/>
                <a:gd name="T37" fmla="*/ 12 h 733"/>
                <a:gd name="T38" fmla="*/ 25 w 714"/>
                <a:gd name="T39" fmla="*/ 5 h 733"/>
                <a:gd name="T40" fmla="*/ 14 w 714"/>
                <a:gd name="T41" fmla="*/ 1 h 733"/>
                <a:gd name="T42" fmla="*/ 6 w 714"/>
                <a:gd name="T43" fmla="*/ 0 h 733"/>
                <a:gd name="T44" fmla="*/ 1 w 714"/>
                <a:gd name="T45" fmla="*/ 3 h 733"/>
                <a:gd name="T46" fmla="*/ 0 w 714"/>
                <a:gd name="T47" fmla="*/ 7 h 733"/>
                <a:gd name="T48" fmla="*/ 3 w 714"/>
                <a:gd name="T49" fmla="*/ 13 h 733"/>
                <a:gd name="T50" fmla="*/ 10 w 714"/>
                <a:gd name="T51" fmla="*/ 22 h 733"/>
                <a:gd name="T52" fmla="*/ 20 w 714"/>
                <a:gd name="T53" fmla="*/ 31 h 733"/>
                <a:gd name="T54" fmla="*/ 56 w 714"/>
                <a:gd name="T55" fmla="*/ 72 h 733"/>
                <a:gd name="T56" fmla="*/ 115 w 714"/>
                <a:gd name="T57" fmla="*/ 143 h 733"/>
                <a:gd name="T58" fmla="*/ 149 w 714"/>
                <a:gd name="T59" fmla="*/ 188 h 733"/>
                <a:gd name="T60" fmla="*/ 184 w 714"/>
                <a:gd name="T61" fmla="*/ 236 h 733"/>
                <a:gd name="T62" fmla="*/ 221 w 714"/>
                <a:gd name="T63" fmla="*/ 288 h 733"/>
                <a:gd name="T64" fmla="*/ 256 w 714"/>
                <a:gd name="T65" fmla="*/ 341 h 733"/>
                <a:gd name="T66" fmla="*/ 288 w 714"/>
                <a:gd name="T67" fmla="*/ 392 h 733"/>
                <a:gd name="T68" fmla="*/ 319 w 714"/>
                <a:gd name="T69" fmla="*/ 436 h 733"/>
                <a:gd name="T70" fmla="*/ 348 w 714"/>
                <a:gd name="T71" fmla="*/ 473 h 733"/>
                <a:gd name="T72" fmla="*/ 377 w 714"/>
                <a:gd name="T73" fmla="*/ 505 h 733"/>
                <a:gd name="T74" fmla="*/ 407 w 714"/>
                <a:gd name="T75" fmla="*/ 531 h 733"/>
                <a:gd name="T76" fmla="*/ 437 w 714"/>
                <a:gd name="T77" fmla="*/ 556 h 733"/>
                <a:gd name="T78" fmla="*/ 469 w 714"/>
                <a:gd name="T79" fmla="*/ 575 h 733"/>
                <a:gd name="T80" fmla="*/ 503 w 714"/>
                <a:gd name="T81" fmla="*/ 594 h 733"/>
                <a:gd name="T82" fmla="*/ 570 w 714"/>
                <a:gd name="T83" fmla="*/ 628 h 733"/>
                <a:gd name="T84" fmla="*/ 624 w 714"/>
                <a:gd name="T85" fmla="*/ 662 h 733"/>
                <a:gd name="T86" fmla="*/ 664 w 714"/>
                <a:gd name="T87" fmla="*/ 691 h 733"/>
                <a:gd name="T88" fmla="*/ 677 w 714"/>
                <a:gd name="T89" fmla="*/ 704 h 733"/>
                <a:gd name="T90" fmla="*/ 688 w 714"/>
                <a:gd name="T91" fmla="*/ 716 h 733"/>
                <a:gd name="T92" fmla="*/ 695 w 714"/>
                <a:gd name="T93" fmla="*/ 725 h 733"/>
                <a:gd name="T94" fmla="*/ 702 w 714"/>
                <a:gd name="T95" fmla="*/ 731 h 733"/>
                <a:gd name="T96" fmla="*/ 706 w 714"/>
                <a:gd name="T97" fmla="*/ 733 h 733"/>
                <a:gd name="T98" fmla="*/ 711 w 714"/>
                <a:gd name="T99" fmla="*/ 732 h 733"/>
                <a:gd name="T100" fmla="*/ 713 w 714"/>
                <a:gd name="T101" fmla="*/ 727 h 733"/>
                <a:gd name="T102" fmla="*/ 714 w 714"/>
                <a:gd name="T103" fmla="*/ 720 h 733"/>
                <a:gd name="T104" fmla="*/ 713 w 714"/>
                <a:gd name="T105" fmla="*/ 710 h 733"/>
                <a:gd name="T106" fmla="*/ 710 w 714"/>
                <a:gd name="T107" fmla="*/ 696 h 73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4"/>
                <a:gd name="T163" fmla="*/ 0 h 733"/>
                <a:gd name="T164" fmla="*/ 714 w 714"/>
                <a:gd name="T165" fmla="*/ 733 h 73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4" h="733">
                  <a:moveTo>
                    <a:pt x="710" y="696"/>
                  </a:moveTo>
                  <a:lnTo>
                    <a:pt x="691" y="632"/>
                  </a:lnTo>
                  <a:lnTo>
                    <a:pt x="674" y="580"/>
                  </a:lnTo>
                  <a:lnTo>
                    <a:pt x="651" y="521"/>
                  </a:lnTo>
                  <a:lnTo>
                    <a:pt x="620" y="456"/>
                  </a:lnTo>
                  <a:lnTo>
                    <a:pt x="601" y="423"/>
                  </a:lnTo>
                  <a:lnTo>
                    <a:pt x="581" y="390"/>
                  </a:lnTo>
                  <a:lnTo>
                    <a:pt x="558" y="357"/>
                  </a:lnTo>
                  <a:lnTo>
                    <a:pt x="532" y="326"/>
                  </a:lnTo>
                  <a:lnTo>
                    <a:pt x="503" y="296"/>
                  </a:lnTo>
                  <a:lnTo>
                    <a:pt x="473" y="268"/>
                  </a:lnTo>
                  <a:lnTo>
                    <a:pt x="441" y="241"/>
                  </a:lnTo>
                  <a:lnTo>
                    <a:pt x="408" y="216"/>
                  </a:lnTo>
                  <a:lnTo>
                    <a:pt x="341" y="168"/>
                  </a:lnTo>
                  <a:lnTo>
                    <a:pt x="274" y="128"/>
                  </a:lnTo>
                  <a:lnTo>
                    <a:pt x="212" y="94"/>
                  </a:lnTo>
                  <a:lnTo>
                    <a:pt x="154" y="64"/>
                  </a:lnTo>
                  <a:lnTo>
                    <a:pt x="105" y="41"/>
                  </a:lnTo>
                  <a:lnTo>
                    <a:pt x="41" y="12"/>
                  </a:lnTo>
                  <a:lnTo>
                    <a:pt x="25" y="5"/>
                  </a:lnTo>
                  <a:lnTo>
                    <a:pt x="14" y="1"/>
                  </a:lnTo>
                  <a:lnTo>
                    <a:pt x="6" y="0"/>
                  </a:lnTo>
                  <a:lnTo>
                    <a:pt x="1" y="3"/>
                  </a:lnTo>
                  <a:lnTo>
                    <a:pt x="0" y="7"/>
                  </a:lnTo>
                  <a:lnTo>
                    <a:pt x="3" y="13"/>
                  </a:lnTo>
                  <a:lnTo>
                    <a:pt x="10" y="22"/>
                  </a:lnTo>
                  <a:lnTo>
                    <a:pt x="20" y="31"/>
                  </a:lnTo>
                  <a:lnTo>
                    <a:pt x="56" y="72"/>
                  </a:lnTo>
                  <a:lnTo>
                    <a:pt x="115" y="143"/>
                  </a:lnTo>
                  <a:lnTo>
                    <a:pt x="149" y="188"/>
                  </a:lnTo>
                  <a:lnTo>
                    <a:pt x="184" y="236"/>
                  </a:lnTo>
                  <a:lnTo>
                    <a:pt x="221" y="288"/>
                  </a:lnTo>
                  <a:lnTo>
                    <a:pt x="256" y="341"/>
                  </a:lnTo>
                  <a:lnTo>
                    <a:pt x="288" y="392"/>
                  </a:lnTo>
                  <a:lnTo>
                    <a:pt x="319" y="436"/>
                  </a:lnTo>
                  <a:lnTo>
                    <a:pt x="348" y="473"/>
                  </a:lnTo>
                  <a:lnTo>
                    <a:pt x="377" y="505"/>
                  </a:lnTo>
                  <a:lnTo>
                    <a:pt x="407" y="531"/>
                  </a:lnTo>
                  <a:lnTo>
                    <a:pt x="437" y="556"/>
                  </a:lnTo>
                  <a:lnTo>
                    <a:pt x="469" y="575"/>
                  </a:lnTo>
                  <a:lnTo>
                    <a:pt x="503" y="594"/>
                  </a:lnTo>
                  <a:lnTo>
                    <a:pt x="570" y="628"/>
                  </a:lnTo>
                  <a:lnTo>
                    <a:pt x="624" y="662"/>
                  </a:lnTo>
                  <a:lnTo>
                    <a:pt x="664" y="691"/>
                  </a:lnTo>
                  <a:lnTo>
                    <a:pt x="677" y="704"/>
                  </a:lnTo>
                  <a:lnTo>
                    <a:pt x="688" y="716"/>
                  </a:lnTo>
                  <a:lnTo>
                    <a:pt x="695" y="725"/>
                  </a:lnTo>
                  <a:lnTo>
                    <a:pt x="702" y="731"/>
                  </a:lnTo>
                  <a:lnTo>
                    <a:pt x="706" y="733"/>
                  </a:lnTo>
                  <a:lnTo>
                    <a:pt x="711" y="732"/>
                  </a:lnTo>
                  <a:lnTo>
                    <a:pt x="713" y="727"/>
                  </a:lnTo>
                  <a:lnTo>
                    <a:pt x="714" y="720"/>
                  </a:lnTo>
                  <a:lnTo>
                    <a:pt x="713" y="710"/>
                  </a:lnTo>
                  <a:lnTo>
                    <a:pt x="710" y="696"/>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59" name="Freeform 52"/>
            <p:cNvSpPr>
              <a:spLocks noChangeAspect="1"/>
            </p:cNvSpPr>
            <p:nvPr/>
          </p:nvSpPr>
          <p:spPr bwMode="auto">
            <a:xfrm>
              <a:off x="248" y="539"/>
              <a:ext cx="88" cy="82"/>
            </a:xfrm>
            <a:custGeom>
              <a:avLst/>
              <a:gdLst>
                <a:gd name="T0" fmla="*/ 787 w 1207"/>
                <a:gd name="T1" fmla="*/ 61 h 1078"/>
                <a:gd name="T2" fmla="*/ 842 w 1207"/>
                <a:gd name="T3" fmla="*/ 75 h 1078"/>
                <a:gd name="T4" fmla="*/ 868 w 1207"/>
                <a:gd name="T5" fmla="*/ 96 h 1078"/>
                <a:gd name="T6" fmla="*/ 934 w 1207"/>
                <a:gd name="T7" fmla="*/ 202 h 1078"/>
                <a:gd name="T8" fmla="*/ 962 w 1207"/>
                <a:gd name="T9" fmla="*/ 262 h 1078"/>
                <a:gd name="T10" fmla="*/ 967 w 1207"/>
                <a:gd name="T11" fmla="*/ 341 h 1078"/>
                <a:gd name="T12" fmla="*/ 954 w 1207"/>
                <a:gd name="T13" fmla="*/ 363 h 1078"/>
                <a:gd name="T14" fmla="*/ 966 w 1207"/>
                <a:gd name="T15" fmla="*/ 398 h 1078"/>
                <a:gd name="T16" fmla="*/ 1000 w 1207"/>
                <a:gd name="T17" fmla="*/ 449 h 1078"/>
                <a:gd name="T18" fmla="*/ 1011 w 1207"/>
                <a:gd name="T19" fmla="*/ 486 h 1078"/>
                <a:gd name="T20" fmla="*/ 1009 w 1207"/>
                <a:gd name="T21" fmla="*/ 659 h 1078"/>
                <a:gd name="T22" fmla="*/ 995 w 1207"/>
                <a:gd name="T23" fmla="*/ 688 h 1078"/>
                <a:gd name="T24" fmla="*/ 1068 w 1207"/>
                <a:gd name="T25" fmla="*/ 737 h 1078"/>
                <a:gd name="T26" fmla="*/ 1087 w 1207"/>
                <a:gd name="T27" fmla="*/ 756 h 1078"/>
                <a:gd name="T28" fmla="*/ 1136 w 1207"/>
                <a:gd name="T29" fmla="*/ 789 h 1078"/>
                <a:gd name="T30" fmla="*/ 1189 w 1207"/>
                <a:gd name="T31" fmla="*/ 909 h 1078"/>
                <a:gd name="T32" fmla="*/ 1194 w 1207"/>
                <a:gd name="T33" fmla="*/ 972 h 1078"/>
                <a:gd name="T34" fmla="*/ 1206 w 1207"/>
                <a:gd name="T35" fmla="*/ 984 h 1078"/>
                <a:gd name="T36" fmla="*/ 1156 w 1207"/>
                <a:gd name="T37" fmla="*/ 1031 h 1078"/>
                <a:gd name="T38" fmla="*/ 1067 w 1207"/>
                <a:gd name="T39" fmla="*/ 1038 h 1078"/>
                <a:gd name="T40" fmla="*/ 1009 w 1207"/>
                <a:gd name="T41" fmla="*/ 1061 h 1078"/>
                <a:gd name="T42" fmla="*/ 953 w 1207"/>
                <a:gd name="T43" fmla="*/ 1078 h 1078"/>
                <a:gd name="T44" fmla="*/ 875 w 1207"/>
                <a:gd name="T45" fmla="*/ 1054 h 1078"/>
                <a:gd name="T46" fmla="*/ 821 w 1207"/>
                <a:gd name="T47" fmla="*/ 996 h 1078"/>
                <a:gd name="T48" fmla="*/ 764 w 1207"/>
                <a:gd name="T49" fmla="*/ 964 h 1078"/>
                <a:gd name="T50" fmla="*/ 758 w 1207"/>
                <a:gd name="T51" fmla="*/ 963 h 1078"/>
                <a:gd name="T52" fmla="*/ 746 w 1207"/>
                <a:gd name="T53" fmla="*/ 974 h 1078"/>
                <a:gd name="T54" fmla="*/ 685 w 1207"/>
                <a:gd name="T55" fmla="*/ 974 h 1078"/>
                <a:gd name="T56" fmla="*/ 654 w 1207"/>
                <a:gd name="T57" fmla="*/ 985 h 1078"/>
                <a:gd name="T58" fmla="*/ 647 w 1207"/>
                <a:gd name="T59" fmla="*/ 994 h 1078"/>
                <a:gd name="T60" fmla="*/ 489 w 1207"/>
                <a:gd name="T61" fmla="*/ 872 h 1078"/>
                <a:gd name="T62" fmla="*/ 477 w 1207"/>
                <a:gd name="T63" fmla="*/ 812 h 1078"/>
                <a:gd name="T64" fmla="*/ 349 w 1207"/>
                <a:gd name="T65" fmla="*/ 739 h 1078"/>
                <a:gd name="T66" fmla="*/ 299 w 1207"/>
                <a:gd name="T67" fmla="*/ 694 h 1078"/>
                <a:gd name="T68" fmla="*/ 245 w 1207"/>
                <a:gd name="T69" fmla="*/ 676 h 1078"/>
                <a:gd name="T70" fmla="*/ 212 w 1207"/>
                <a:gd name="T71" fmla="*/ 628 h 1078"/>
                <a:gd name="T72" fmla="*/ 146 w 1207"/>
                <a:gd name="T73" fmla="*/ 625 h 1078"/>
                <a:gd name="T74" fmla="*/ 56 w 1207"/>
                <a:gd name="T75" fmla="*/ 572 h 1078"/>
                <a:gd name="T76" fmla="*/ 51 w 1207"/>
                <a:gd name="T77" fmla="*/ 553 h 1078"/>
                <a:gd name="T78" fmla="*/ 13 w 1207"/>
                <a:gd name="T79" fmla="*/ 537 h 1078"/>
                <a:gd name="T80" fmla="*/ 2 w 1207"/>
                <a:gd name="T81" fmla="*/ 411 h 1078"/>
                <a:gd name="T82" fmla="*/ 62 w 1207"/>
                <a:gd name="T83" fmla="*/ 379 h 1078"/>
                <a:gd name="T84" fmla="*/ 114 w 1207"/>
                <a:gd name="T85" fmla="*/ 366 h 1078"/>
                <a:gd name="T86" fmla="*/ 158 w 1207"/>
                <a:gd name="T87" fmla="*/ 364 h 1078"/>
                <a:gd name="T88" fmla="*/ 269 w 1207"/>
                <a:gd name="T89" fmla="*/ 343 h 1078"/>
                <a:gd name="T90" fmla="*/ 305 w 1207"/>
                <a:gd name="T91" fmla="*/ 361 h 1078"/>
                <a:gd name="T92" fmla="*/ 341 w 1207"/>
                <a:gd name="T93" fmla="*/ 352 h 1078"/>
                <a:gd name="T94" fmla="*/ 363 w 1207"/>
                <a:gd name="T95" fmla="*/ 348 h 1078"/>
                <a:gd name="T96" fmla="*/ 416 w 1207"/>
                <a:gd name="T97" fmla="*/ 341 h 1078"/>
                <a:gd name="T98" fmla="*/ 487 w 1207"/>
                <a:gd name="T99" fmla="*/ 323 h 1078"/>
                <a:gd name="T100" fmla="*/ 507 w 1207"/>
                <a:gd name="T101" fmla="*/ 209 h 1078"/>
                <a:gd name="T102" fmla="*/ 612 w 1207"/>
                <a:gd name="T103" fmla="*/ 22 h 1078"/>
                <a:gd name="T104" fmla="*/ 621 w 1207"/>
                <a:gd name="T105" fmla="*/ 34 h 1078"/>
                <a:gd name="T106" fmla="*/ 618 w 1207"/>
                <a:gd name="T107" fmla="*/ 24 h 1078"/>
                <a:gd name="T108" fmla="*/ 681 w 1207"/>
                <a:gd name="T109" fmla="*/ 19 h 10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07"/>
                <a:gd name="T166" fmla="*/ 0 h 1078"/>
                <a:gd name="T167" fmla="*/ 1207 w 1207"/>
                <a:gd name="T168" fmla="*/ 1078 h 10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07" h="1078">
                  <a:moveTo>
                    <a:pt x="684" y="0"/>
                  </a:moveTo>
                  <a:lnTo>
                    <a:pt x="788" y="55"/>
                  </a:lnTo>
                  <a:lnTo>
                    <a:pt x="784" y="59"/>
                  </a:lnTo>
                  <a:lnTo>
                    <a:pt x="787" y="61"/>
                  </a:lnTo>
                  <a:lnTo>
                    <a:pt x="803" y="66"/>
                  </a:lnTo>
                  <a:lnTo>
                    <a:pt x="830" y="70"/>
                  </a:lnTo>
                  <a:lnTo>
                    <a:pt x="836" y="72"/>
                  </a:lnTo>
                  <a:lnTo>
                    <a:pt x="842" y="75"/>
                  </a:lnTo>
                  <a:lnTo>
                    <a:pt x="851" y="85"/>
                  </a:lnTo>
                  <a:lnTo>
                    <a:pt x="856" y="91"/>
                  </a:lnTo>
                  <a:lnTo>
                    <a:pt x="862" y="95"/>
                  </a:lnTo>
                  <a:lnTo>
                    <a:pt x="868" y="96"/>
                  </a:lnTo>
                  <a:lnTo>
                    <a:pt x="878" y="95"/>
                  </a:lnTo>
                  <a:lnTo>
                    <a:pt x="928" y="143"/>
                  </a:lnTo>
                  <a:lnTo>
                    <a:pt x="928" y="173"/>
                  </a:lnTo>
                  <a:lnTo>
                    <a:pt x="934" y="202"/>
                  </a:lnTo>
                  <a:lnTo>
                    <a:pt x="946" y="229"/>
                  </a:lnTo>
                  <a:lnTo>
                    <a:pt x="953" y="241"/>
                  </a:lnTo>
                  <a:lnTo>
                    <a:pt x="962" y="252"/>
                  </a:lnTo>
                  <a:lnTo>
                    <a:pt x="962" y="262"/>
                  </a:lnTo>
                  <a:lnTo>
                    <a:pt x="964" y="270"/>
                  </a:lnTo>
                  <a:lnTo>
                    <a:pt x="976" y="284"/>
                  </a:lnTo>
                  <a:lnTo>
                    <a:pt x="982" y="343"/>
                  </a:lnTo>
                  <a:lnTo>
                    <a:pt x="967" y="341"/>
                  </a:lnTo>
                  <a:lnTo>
                    <a:pt x="950" y="339"/>
                  </a:lnTo>
                  <a:lnTo>
                    <a:pt x="948" y="343"/>
                  </a:lnTo>
                  <a:lnTo>
                    <a:pt x="948" y="349"/>
                  </a:lnTo>
                  <a:lnTo>
                    <a:pt x="954" y="363"/>
                  </a:lnTo>
                  <a:lnTo>
                    <a:pt x="961" y="379"/>
                  </a:lnTo>
                  <a:lnTo>
                    <a:pt x="962" y="387"/>
                  </a:lnTo>
                  <a:lnTo>
                    <a:pt x="962" y="394"/>
                  </a:lnTo>
                  <a:lnTo>
                    <a:pt x="966" y="398"/>
                  </a:lnTo>
                  <a:lnTo>
                    <a:pt x="978" y="409"/>
                  </a:lnTo>
                  <a:lnTo>
                    <a:pt x="994" y="426"/>
                  </a:lnTo>
                  <a:lnTo>
                    <a:pt x="995" y="437"/>
                  </a:lnTo>
                  <a:lnTo>
                    <a:pt x="1000" y="449"/>
                  </a:lnTo>
                  <a:lnTo>
                    <a:pt x="1004" y="464"/>
                  </a:lnTo>
                  <a:lnTo>
                    <a:pt x="1007" y="476"/>
                  </a:lnTo>
                  <a:lnTo>
                    <a:pt x="1008" y="482"/>
                  </a:lnTo>
                  <a:lnTo>
                    <a:pt x="1011" y="486"/>
                  </a:lnTo>
                  <a:lnTo>
                    <a:pt x="1016" y="490"/>
                  </a:lnTo>
                  <a:lnTo>
                    <a:pt x="1020" y="496"/>
                  </a:lnTo>
                  <a:lnTo>
                    <a:pt x="1020" y="648"/>
                  </a:lnTo>
                  <a:lnTo>
                    <a:pt x="1009" y="659"/>
                  </a:lnTo>
                  <a:lnTo>
                    <a:pt x="1000" y="669"/>
                  </a:lnTo>
                  <a:lnTo>
                    <a:pt x="996" y="675"/>
                  </a:lnTo>
                  <a:lnTo>
                    <a:pt x="995" y="681"/>
                  </a:lnTo>
                  <a:lnTo>
                    <a:pt x="995" y="688"/>
                  </a:lnTo>
                  <a:lnTo>
                    <a:pt x="997" y="696"/>
                  </a:lnTo>
                  <a:lnTo>
                    <a:pt x="1042" y="716"/>
                  </a:lnTo>
                  <a:lnTo>
                    <a:pt x="1049" y="721"/>
                  </a:lnTo>
                  <a:lnTo>
                    <a:pt x="1068" y="737"/>
                  </a:lnTo>
                  <a:lnTo>
                    <a:pt x="1076" y="744"/>
                  </a:lnTo>
                  <a:lnTo>
                    <a:pt x="1079" y="749"/>
                  </a:lnTo>
                  <a:lnTo>
                    <a:pt x="1080" y="752"/>
                  </a:lnTo>
                  <a:lnTo>
                    <a:pt x="1087" y="756"/>
                  </a:lnTo>
                  <a:lnTo>
                    <a:pt x="1121" y="764"/>
                  </a:lnTo>
                  <a:lnTo>
                    <a:pt x="1121" y="772"/>
                  </a:lnTo>
                  <a:lnTo>
                    <a:pt x="1124" y="777"/>
                  </a:lnTo>
                  <a:lnTo>
                    <a:pt x="1136" y="789"/>
                  </a:lnTo>
                  <a:lnTo>
                    <a:pt x="1171" y="872"/>
                  </a:lnTo>
                  <a:lnTo>
                    <a:pt x="1207" y="902"/>
                  </a:lnTo>
                  <a:lnTo>
                    <a:pt x="1196" y="905"/>
                  </a:lnTo>
                  <a:lnTo>
                    <a:pt x="1189" y="909"/>
                  </a:lnTo>
                  <a:lnTo>
                    <a:pt x="1186" y="916"/>
                  </a:lnTo>
                  <a:lnTo>
                    <a:pt x="1185" y="925"/>
                  </a:lnTo>
                  <a:lnTo>
                    <a:pt x="1190" y="947"/>
                  </a:lnTo>
                  <a:lnTo>
                    <a:pt x="1194" y="972"/>
                  </a:lnTo>
                  <a:lnTo>
                    <a:pt x="1201" y="974"/>
                  </a:lnTo>
                  <a:lnTo>
                    <a:pt x="1206" y="976"/>
                  </a:lnTo>
                  <a:lnTo>
                    <a:pt x="1207" y="979"/>
                  </a:lnTo>
                  <a:lnTo>
                    <a:pt x="1206" y="984"/>
                  </a:lnTo>
                  <a:lnTo>
                    <a:pt x="1189" y="1013"/>
                  </a:lnTo>
                  <a:lnTo>
                    <a:pt x="1178" y="1021"/>
                  </a:lnTo>
                  <a:lnTo>
                    <a:pt x="1168" y="1028"/>
                  </a:lnTo>
                  <a:lnTo>
                    <a:pt x="1156" y="1031"/>
                  </a:lnTo>
                  <a:lnTo>
                    <a:pt x="1144" y="1035"/>
                  </a:lnTo>
                  <a:lnTo>
                    <a:pt x="1118" y="1037"/>
                  </a:lnTo>
                  <a:lnTo>
                    <a:pt x="1092" y="1037"/>
                  </a:lnTo>
                  <a:lnTo>
                    <a:pt x="1067" y="1038"/>
                  </a:lnTo>
                  <a:lnTo>
                    <a:pt x="1041" y="1043"/>
                  </a:lnTo>
                  <a:lnTo>
                    <a:pt x="1030" y="1046"/>
                  </a:lnTo>
                  <a:lnTo>
                    <a:pt x="1019" y="1053"/>
                  </a:lnTo>
                  <a:lnTo>
                    <a:pt x="1009" y="1061"/>
                  </a:lnTo>
                  <a:lnTo>
                    <a:pt x="1001" y="1072"/>
                  </a:lnTo>
                  <a:lnTo>
                    <a:pt x="985" y="1076"/>
                  </a:lnTo>
                  <a:lnTo>
                    <a:pt x="969" y="1078"/>
                  </a:lnTo>
                  <a:lnTo>
                    <a:pt x="953" y="1078"/>
                  </a:lnTo>
                  <a:lnTo>
                    <a:pt x="935" y="1076"/>
                  </a:lnTo>
                  <a:lnTo>
                    <a:pt x="919" y="1073"/>
                  </a:lnTo>
                  <a:lnTo>
                    <a:pt x="904" y="1068"/>
                  </a:lnTo>
                  <a:lnTo>
                    <a:pt x="875" y="1054"/>
                  </a:lnTo>
                  <a:lnTo>
                    <a:pt x="868" y="1051"/>
                  </a:lnTo>
                  <a:lnTo>
                    <a:pt x="862" y="1044"/>
                  </a:lnTo>
                  <a:lnTo>
                    <a:pt x="843" y="1024"/>
                  </a:lnTo>
                  <a:lnTo>
                    <a:pt x="821" y="996"/>
                  </a:lnTo>
                  <a:lnTo>
                    <a:pt x="818" y="996"/>
                  </a:lnTo>
                  <a:lnTo>
                    <a:pt x="810" y="992"/>
                  </a:lnTo>
                  <a:lnTo>
                    <a:pt x="784" y="978"/>
                  </a:lnTo>
                  <a:lnTo>
                    <a:pt x="764" y="964"/>
                  </a:lnTo>
                  <a:lnTo>
                    <a:pt x="759" y="960"/>
                  </a:lnTo>
                  <a:lnTo>
                    <a:pt x="762" y="960"/>
                  </a:lnTo>
                  <a:lnTo>
                    <a:pt x="759" y="961"/>
                  </a:lnTo>
                  <a:lnTo>
                    <a:pt x="758" y="963"/>
                  </a:lnTo>
                  <a:lnTo>
                    <a:pt x="758" y="968"/>
                  </a:lnTo>
                  <a:lnTo>
                    <a:pt x="758" y="974"/>
                  </a:lnTo>
                  <a:lnTo>
                    <a:pt x="756" y="979"/>
                  </a:lnTo>
                  <a:lnTo>
                    <a:pt x="746" y="974"/>
                  </a:lnTo>
                  <a:lnTo>
                    <a:pt x="736" y="969"/>
                  </a:lnTo>
                  <a:lnTo>
                    <a:pt x="708" y="960"/>
                  </a:lnTo>
                  <a:lnTo>
                    <a:pt x="696" y="967"/>
                  </a:lnTo>
                  <a:lnTo>
                    <a:pt x="685" y="974"/>
                  </a:lnTo>
                  <a:lnTo>
                    <a:pt x="673" y="981"/>
                  </a:lnTo>
                  <a:lnTo>
                    <a:pt x="665" y="982"/>
                  </a:lnTo>
                  <a:lnTo>
                    <a:pt x="656" y="983"/>
                  </a:lnTo>
                  <a:lnTo>
                    <a:pt x="654" y="985"/>
                  </a:lnTo>
                  <a:lnTo>
                    <a:pt x="653" y="987"/>
                  </a:lnTo>
                  <a:lnTo>
                    <a:pt x="652" y="994"/>
                  </a:lnTo>
                  <a:lnTo>
                    <a:pt x="651" y="996"/>
                  </a:lnTo>
                  <a:lnTo>
                    <a:pt x="647" y="994"/>
                  </a:lnTo>
                  <a:lnTo>
                    <a:pt x="633" y="976"/>
                  </a:lnTo>
                  <a:lnTo>
                    <a:pt x="597" y="931"/>
                  </a:lnTo>
                  <a:lnTo>
                    <a:pt x="531" y="921"/>
                  </a:lnTo>
                  <a:lnTo>
                    <a:pt x="489" y="872"/>
                  </a:lnTo>
                  <a:lnTo>
                    <a:pt x="489" y="827"/>
                  </a:lnTo>
                  <a:lnTo>
                    <a:pt x="485" y="819"/>
                  </a:lnTo>
                  <a:lnTo>
                    <a:pt x="481" y="816"/>
                  </a:lnTo>
                  <a:lnTo>
                    <a:pt x="477" y="812"/>
                  </a:lnTo>
                  <a:lnTo>
                    <a:pt x="411" y="833"/>
                  </a:lnTo>
                  <a:lnTo>
                    <a:pt x="358" y="764"/>
                  </a:lnTo>
                  <a:lnTo>
                    <a:pt x="355" y="750"/>
                  </a:lnTo>
                  <a:lnTo>
                    <a:pt x="349" y="739"/>
                  </a:lnTo>
                  <a:lnTo>
                    <a:pt x="341" y="728"/>
                  </a:lnTo>
                  <a:lnTo>
                    <a:pt x="330" y="720"/>
                  </a:lnTo>
                  <a:lnTo>
                    <a:pt x="309" y="703"/>
                  </a:lnTo>
                  <a:lnTo>
                    <a:pt x="299" y="694"/>
                  </a:lnTo>
                  <a:lnTo>
                    <a:pt x="290" y="683"/>
                  </a:lnTo>
                  <a:lnTo>
                    <a:pt x="265" y="681"/>
                  </a:lnTo>
                  <a:lnTo>
                    <a:pt x="252" y="679"/>
                  </a:lnTo>
                  <a:lnTo>
                    <a:pt x="245" y="676"/>
                  </a:lnTo>
                  <a:lnTo>
                    <a:pt x="236" y="667"/>
                  </a:lnTo>
                  <a:lnTo>
                    <a:pt x="229" y="640"/>
                  </a:lnTo>
                  <a:lnTo>
                    <a:pt x="221" y="634"/>
                  </a:lnTo>
                  <a:lnTo>
                    <a:pt x="212" y="628"/>
                  </a:lnTo>
                  <a:lnTo>
                    <a:pt x="195" y="631"/>
                  </a:lnTo>
                  <a:lnTo>
                    <a:pt x="178" y="633"/>
                  </a:lnTo>
                  <a:lnTo>
                    <a:pt x="162" y="630"/>
                  </a:lnTo>
                  <a:lnTo>
                    <a:pt x="146" y="625"/>
                  </a:lnTo>
                  <a:lnTo>
                    <a:pt x="128" y="610"/>
                  </a:lnTo>
                  <a:lnTo>
                    <a:pt x="113" y="592"/>
                  </a:lnTo>
                  <a:lnTo>
                    <a:pt x="63" y="575"/>
                  </a:lnTo>
                  <a:lnTo>
                    <a:pt x="56" y="572"/>
                  </a:lnTo>
                  <a:lnTo>
                    <a:pt x="54" y="568"/>
                  </a:lnTo>
                  <a:lnTo>
                    <a:pt x="54" y="560"/>
                  </a:lnTo>
                  <a:lnTo>
                    <a:pt x="54" y="557"/>
                  </a:lnTo>
                  <a:lnTo>
                    <a:pt x="51" y="553"/>
                  </a:lnTo>
                  <a:lnTo>
                    <a:pt x="44" y="552"/>
                  </a:lnTo>
                  <a:lnTo>
                    <a:pt x="31" y="551"/>
                  </a:lnTo>
                  <a:lnTo>
                    <a:pt x="22" y="545"/>
                  </a:lnTo>
                  <a:lnTo>
                    <a:pt x="13" y="537"/>
                  </a:lnTo>
                  <a:lnTo>
                    <a:pt x="4" y="528"/>
                  </a:lnTo>
                  <a:lnTo>
                    <a:pt x="0" y="516"/>
                  </a:lnTo>
                  <a:lnTo>
                    <a:pt x="0" y="419"/>
                  </a:lnTo>
                  <a:lnTo>
                    <a:pt x="2" y="411"/>
                  </a:lnTo>
                  <a:lnTo>
                    <a:pt x="8" y="403"/>
                  </a:lnTo>
                  <a:lnTo>
                    <a:pt x="15" y="398"/>
                  </a:lnTo>
                  <a:lnTo>
                    <a:pt x="24" y="394"/>
                  </a:lnTo>
                  <a:lnTo>
                    <a:pt x="62" y="379"/>
                  </a:lnTo>
                  <a:lnTo>
                    <a:pt x="101" y="364"/>
                  </a:lnTo>
                  <a:lnTo>
                    <a:pt x="104" y="362"/>
                  </a:lnTo>
                  <a:lnTo>
                    <a:pt x="107" y="362"/>
                  </a:lnTo>
                  <a:lnTo>
                    <a:pt x="114" y="366"/>
                  </a:lnTo>
                  <a:lnTo>
                    <a:pt x="122" y="373"/>
                  </a:lnTo>
                  <a:lnTo>
                    <a:pt x="125" y="376"/>
                  </a:lnTo>
                  <a:lnTo>
                    <a:pt x="131" y="377"/>
                  </a:lnTo>
                  <a:lnTo>
                    <a:pt x="158" y="364"/>
                  </a:lnTo>
                  <a:lnTo>
                    <a:pt x="184" y="334"/>
                  </a:lnTo>
                  <a:lnTo>
                    <a:pt x="264" y="334"/>
                  </a:lnTo>
                  <a:lnTo>
                    <a:pt x="268" y="338"/>
                  </a:lnTo>
                  <a:lnTo>
                    <a:pt x="269" y="343"/>
                  </a:lnTo>
                  <a:lnTo>
                    <a:pt x="271" y="349"/>
                  </a:lnTo>
                  <a:lnTo>
                    <a:pt x="273" y="356"/>
                  </a:lnTo>
                  <a:lnTo>
                    <a:pt x="282" y="358"/>
                  </a:lnTo>
                  <a:lnTo>
                    <a:pt x="305" y="361"/>
                  </a:lnTo>
                  <a:lnTo>
                    <a:pt x="336" y="364"/>
                  </a:lnTo>
                  <a:lnTo>
                    <a:pt x="339" y="362"/>
                  </a:lnTo>
                  <a:lnTo>
                    <a:pt x="340" y="357"/>
                  </a:lnTo>
                  <a:lnTo>
                    <a:pt x="341" y="352"/>
                  </a:lnTo>
                  <a:lnTo>
                    <a:pt x="343" y="349"/>
                  </a:lnTo>
                  <a:lnTo>
                    <a:pt x="347" y="348"/>
                  </a:lnTo>
                  <a:lnTo>
                    <a:pt x="354" y="349"/>
                  </a:lnTo>
                  <a:lnTo>
                    <a:pt x="363" y="348"/>
                  </a:lnTo>
                  <a:lnTo>
                    <a:pt x="373" y="347"/>
                  </a:lnTo>
                  <a:lnTo>
                    <a:pt x="382" y="347"/>
                  </a:lnTo>
                  <a:lnTo>
                    <a:pt x="398" y="343"/>
                  </a:lnTo>
                  <a:lnTo>
                    <a:pt x="416" y="341"/>
                  </a:lnTo>
                  <a:lnTo>
                    <a:pt x="447" y="338"/>
                  </a:lnTo>
                  <a:lnTo>
                    <a:pt x="462" y="335"/>
                  </a:lnTo>
                  <a:lnTo>
                    <a:pt x="474" y="330"/>
                  </a:lnTo>
                  <a:lnTo>
                    <a:pt x="487" y="323"/>
                  </a:lnTo>
                  <a:lnTo>
                    <a:pt x="500" y="310"/>
                  </a:lnTo>
                  <a:lnTo>
                    <a:pt x="498" y="222"/>
                  </a:lnTo>
                  <a:lnTo>
                    <a:pt x="501" y="218"/>
                  </a:lnTo>
                  <a:lnTo>
                    <a:pt x="507" y="209"/>
                  </a:lnTo>
                  <a:lnTo>
                    <a:pt x="516" y="194"/>
                  </a:lnTo>
                  <a:lnTo>
                    <a:pt x="525" y="130"/>
                  </a:lnTo>
                  <a:lnTo>
                    <a:pt x="587" y="42"/>
                  </a:lnTo>
                  <a:lnTo>
                    <a:pt x="612" y="22"/>
                  </a:lnTo>
                  <a:lnTo>
                    <a:pt x="616" y="17"/>
                  </a:lnTo>
                  <a:lnTo>
                    <a:pt x="615" y="23"/>
                  </a:lnTo>
                  <a:lnTo>
                    <a:pt x="616" y="28"/>
                  </a:lnTo>
                  <a:lnTo>
                    <a:pt x="621" y="34"/>
                  </a:lnTo>
                  <a:lnTo>
                    <a:pt x="616" y="31"/>
                  </a:lnTo>
                  <a:lnTo>
                    <a:pt x="615" y="29"/>
                  </a:lnTo>
                  <a:lnTo>
                    <a:pt x="616" y="27"/>
                  </a:lnTo>
                  <a:lnTo>
                    <a:pt x="618" y="24"/>
                  </a:lnTo>
                  <a:lnTo>
                    <a:pt x="629" y="22"/>
                  </a:lnTo>
                  <a:lnTo>
                    <a:pt x="644" y="20"/>
                  </a:lnTo>
                  <a:lnTo>
                    <a:pt x="673" y="17"/>
                  </a:lnTo>
                  <a:lnTo>
                    <a:pt x="681" y="19"/>
                  </a:lnTo>
                  <a:lnTo>
                    <a:pt x="682" y="19"/>
                  </a:lnTo>
                  <a:lnTo>
                    <a:pt x="682" y="20"/>
                  </a:lnTo>
                  <a:lnTo>
                    <a:pt x="68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0" name="Freeform 53"/>
            <p:cNvSpPr>
              <a:spLocks noChangeAspect="1"/>
            </p:cNvSpPr>
            <p:nvPr/>
          </p:nvSpPr>
          <p:spPr bwMode="auto">
            <a:xfrm>
              <a:off x="369" y="521"/>
              <a:ext cx="22" cy="29"/>
            </a:xfrm>
            <a:custGeom>
              <a:avLst/>
              <a:gdLst>
                <a:gd name="T0" fmla="*/ 169 w 301"/>
                <a:gd name="T1" fmla="*/ 7 h 383"/>
                <a:gd name="T2" fmla="*/ 188 w 301"/>
                <a:gd name="T3" fmla="*/ 39 h 383"/>
                <a:gd name="T4" fmla="*/ 200 w 301"/>
                <a:gd name="T5" fmla="*/ 54 h 383"/>
                <a:gd name="T6" fmla="*/ 212 w 301"/>
                <a:gd name="T7" fmla="*/ 68 h 383"/>
                <a:gd name="T8" fmla="*/ 226 w 301"/>
                <a:gd name="T9" fmla="*/ 80 h 383"/>
                <a:gd name="T10" fmla="*/ 241 w 301"/>
                <a:gd name="T11" fmla="*/ 88 h 383"/>
                <a:gd name="T12" fmla="*/ 257 w 301"/>
                <a:gd name="T13" fmla="*/ 93 h 383"/>
                <a:gd name="T14" fmla="*/ 276 w 301"/>
                <a:gd name="T15" fmla="*/ 96 h 383"/>
                <a:gd name="T16" fmla="*/ 288 w 301"/>
                <a:gd name="T17" fmla="*/ 112 h 383"/>
                <a:gd name="T18" fmla="*/ 296 w 301"/>
                <a:gd name="T19" fmla="*/ 129 h 383"/>
                <a:gd name="T20" fmla="*/ 301 w 301"/>
                <a:gd name="T21" fmla="*/ 146 h 383"/>
                <a:gd name="T22" fmla="*/ 301 w 301"/>
                <a:gd name="T23" fmla="*/ 165 h 383"/>
                <a:gd name="T24" fmla="*/ 299 w 301"/>
                <a:gd name="T25" fmla="*/ 183 h 383"/>
                <a:gd name="T26" fmla="*/ 294 w 301"/>
                <a:gd name="T27" fmla="*/ 203 h 383"/>
                <a:gd name="T28" fmla="*/ 286 w 301"/>
                <a:gd name="T29" fmla="*/ 220 h 383"/>
                <a:gd name="T30" fmla="*/ 276 w 301"/>
                <a:gd name="T31" fmla="*/ 238 h 383"/>
                <a:gd name="T32" fmla="*/ 263 w 301"/>
                <a:gd name="T33" fmla="*/ 255 h 383"/>
                <a:gd name="T34" fmla="*/ 249 w 301"/>
                <a:gd name="T35" fmla="*/ 271 h 383"/>
                <a:gd name="T36" fmla="*/ 234 w 301"/>
                <a:gd name="T37" fmla="*/ 285 h 383"/>
                <a:gd name="T38" fmla="*/ 217 w 301"/>
                <a:gd name="T39" fmla="*/ 296 h 383"/>
                <a:gd name="T40" fmla="*/ 201 w 301"/>
                <a:gd name="T41" fmla="*/ 306 h 383"/>
                <a:gd name="T42" fmla="*/ 184 w 301"/>
                <a:gd name="T43" fmla="*/ 315 h 383"/>
                <a:gd name="T44" fmla="*/ 166 w 301"/>
                <a:gd name="T45" fmla="*/ 319 h 383"/>
                <a:gd name="T46" fmla="*/ 150 w 301"/>
                <a:gd name="T47" fmla="*/ 320 h 383"/>
                <a:gd name="T48" fmla="*/ 127 w 301"/>
                <a:gd name="T49" fmla="*/ 340 h 383"/>
                <a:gd name="T50" fmla="*/ 99 w 301"/>
                <a:gd name="T51" fmla="*/ 358 h 383"/>
                <a:gd name="T52" fmla="*/ 70 w 301"/>
                <a:gd name="T53" fmla="*/ 374 h 383"/>
                <a:gd name="T54" fmla="*/ 57 w 301"/>
                <a:gd name="T55" fmla="*/ 379 h 383"/>
                <a:gd name="T56" fmla="*/ 44 w 301"/>
                <a:gd name="T57" fmla="*/ 383 h 383"/>
                <a:gd name="T58" fmla="*/ 32 w 301"/>
                <a:gd name="T59" fmla="*/ 383 h 383"/>
                <a:gd name="T60" fmla="*/ 25 w 301"/>
                <a:gd name="T61" fmla="*/ 380 h 383"/>
                <a:gd name="T62" fmla="*/ 19 w 301"/>
                <a:gd name="T63" fmla="*/ 376 h 383"/>
                <a:gd name="T64" fmla="*/ 13 w 301"/>
                <a:gd name="T65" fmla="*/ 369 h 383"/>
                <a:gd name="T66" fmla="*/ 8 w 301"/>
                <a:gd name="T67" fmla="*/ 359 h 383"/>
                <a:gd name="T68" fmla="*/ 3 w 301"/>
                <a:gd name="T69" fmla="*/ 340 h 383"/>
                <a:gd name="T70" fmla="*/ 0 w 301"/>
                <a:gd name="T71" fmla="*/ 326 h 383"/>
                <a:gd name="T72" fmla="*/ 18 w 301"/>
                <a:gd name="T73" fmla="*/ 303 h 383"/>
                <a:gd name="T74" fmla="*/ 35 w 301"/>
                <a:gd name="T75" fmla="*/ 275 h 383"/>
                <a:gd name="T76" fmla="*/ 51 w 301"/>
                <a:gd name="T77" fmla="*/ 247 h 383"/>
                <a:gd name="T78" fmla="*/ 63 w 301"/>
                <a:gd name="T79" fmla="*/ 220 h 383"/>
                <a:gd name="T80" fmla="*/ 74 w 301"/>
                <a:gd name="T81" fmla="*/ 199 h 383"/>
                <a:gd name="T82" fmla="*/ 88 w 301"/>
                <a:gd name="T83" fmla="*/ 181 h 383"/>
                <a:gd name="T84" fmla="*/ 119 w 301"/>
                <a:gd name="T85" fmla="*/ 149 h 383"/>
                <a:gd name="T86" fmla="*/ 133 w 301"/>
                <a:gd name="T87" fmla="*/ 133 h 383"/>
                <a:gd name="T88" fmla="*/ 139 w 301"/>
                <a:gd name="T89" fmla="*/ 123 h 383"/>
                <a:gd name="T90" fmla="*/ 142 w 301"/>
                <a:gd name="T91" fmla="*/ 114 h 383"/>
                <a:gd name="T92" fmla="*/ 146 w 301"/>
                <a:gd name="T93" fmla="*/ 103 h 383"/>
                <a:gd name="T94" fmla="*/ 147 w 301"/>
                <a:gd name="T95" fmla="*/ 91 h 383"/>
                <a:gd name="T96" fmla="*/ 147 w 301"/>
                <a:gd name="T97" fmla="*/ 78 h 383"/>
                <a:gd name="T98" fmla="*/ 144 w 301"/>
                <a:gd name="T99" fmla="*/ 63 h 383"/>
                <a:gd name="T100" fmla="*/ 144 w 301"/>
                <a:gd name="T101" fmla="*/ 39 h 383"/>
                <a:gd name="T102" fmla="*/ 135 w 301"/>
                <a:gd name="T103" fmla="*/ 29 h 383"/>
                <a:gd name="T104" fmla="*/ 133 w 301"/>
                <a:gd name="T105" fmla="*/ 22 h 383"/>
                <a:gd name="T106" fmla="*/ 132 w 301"/>
                <a:gd name="T107" fmla="*/ 14 h 383"/>
                <a:gd name="T108" fmla="*/ 136 w 301"/>
                <a:gd name="T109" fmla="*/ 13 h 383"/>
                <a:gd name="T110" fmla="*/ 141 w 301"/>
                <a:gd name="T111" fmla="*/ 10 h 383"/>
                <a:gd name="T112" fmla="*/ 146 w 301"/>
                <a:gd name="T113" fmla="*/ 8 h 383"/>
                <a:gd name="T114" fmla="*/ 150 w 301"/>
                <a:gd name="T115" fmla="*/ 7 h 383"/>
                <a:gd name="T116" fmla="*/ 151 w 301"/>
                <a:gd name="T117" fmla="*/ 3 h 383"/>
                <a:gd name="T118" fmla="*/ 157 w 301"/>
                <a:gd name="T119" fmla="*/ 0 h 383"/>
                <a:gd name="T120" fmla="*/ 163 w 301"/>
                <a:gd name="T121" fmla="*/ 1 h 383"/>
                <a:gd name="T122" fmla="*/ 169 w 301"/>
                <a:gd name="T123" fmla="*/ 7 h 38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01"/>
                <a:gd name="T187" fmla="*/ 0 h 383"/>
                <a:gd name="T188" fmla="*/ 301 w 301"/>
                <a:gd name="T189" fmla="*/ 383 h 38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01" h="383">
                  <a:moveTo>
                    <a:pt x="169" y="7"/>
                  </a:moveTo>
                  <a:lnTo>
                    <a:pt x="188" y="39"/>
                  </a:lnTo>
                  <a:lnTo>
                    <a:pt x="200" y="54"/>
                  </a:lnTo>
                  <a:lnTo>
                    <a:pt x="212" y="68"/>
                  </a:lnTo>
                  <a:lnTo>
                    <a:pt x="226" y="80"/>
                  </a:lnTo>
                  <a:lnTo>
                    <a:pt x="241" y="88"/>
                  </a:lnTo>
                  <a:lnTo>
                    <a:pt x="257" y="93"/>
                  </a:lnTo>
                  <a:lnTo>
                    <a:pt x="276" y="96"/>
                  </a:lnTo>
                  <a:lnTo>
                    <a:pt x="288" y="112"/>
                  </a:lnTo>
                  <a:lnTo>
                    <a:pt x="296" y="129"/>
                  </a:lnTo>
                  <a:lnTo>
                    <a:pt x="301" y="146"/>
                  </a:lnTo>
                  <a:lnTo>
                    <a:pt x="301" y="165"/>
                  </a:lnTo>
                  <a:lnTo>
                    <a:pt x="299" y="183"/>
                  </a:lnTo>
                  <a:lnTo>
                    <a:pt x="294" y="203"/>
                  </a:lnTo>
                  <a:lnTo>
                    <a:pt x="286" y="220"/>
                  </a:lnTo>
                  <a:lnTo>
                    <a:pt x="276" y="238"/>
                  </a:lnTo>
                  <a:lnTo>
                    <a:pt x="263" y="255"/>
                  </a:lnTo>
                  <a:lnTo>
                    <a:pt x="249" y="271"/>
                  </a:lnTo>
                  <a:lnTo>
                    <a:pt x="234" y="285"/>
                  </a:lnTo>
                  <a:lnTo>
                    <a:pt x="217" y="296"/>
                  </a:lnTo>
                  <a:lnTo>
                    <a:pt x="201" y="306"/>
                  </a:lnTo>
                  <a:lnTo>
                    <a:pt x="184" y="315"/>
                  </a:lnTo>
                  <a:lnTo>
                    <a:pt x="166" y="319"/>
                  </a:lnTo>
                  <a:lnTo>
                    <a:pt x="150" y="320"/>
                  </a:lnTo>
                  <a:lnTo>
                    <a:pt x="127" y="340"/>
                  </a:lnTo>
                  <a:lnTo>
                    <a:pt x="99" y="358"/>
                  </a:lnTo>
                  <a:lnTo>
                    <a:pt x="70" y="374"/>
                  </a:lnTo>
                  <a:lnTo>
                    <a:pt x="57" y="379"/>
                  </a:lnTo>
                  <a:lnTo>
                    <a:pt x="44" y="383"/>
                  </a:lnTo>
                  <a:lnTo>
                    <a:pt x="32" y="383"/>
                  </a:lnTo>
                  <a:lnTo>
                    <a:pt x="25" y="380"/>
                  </a:lnTo>
                  <a:lnTo>
                    <a:pt x="19" y="376"/>
                  </a:lnTo>
                  <a:lnTo>
                    <a:pt x="13" y="369"/>
                  </a:lnTo>
                  <a:lnTo>
                    <a:pt x="8" y="359"/>
                  </a:lnTo>
                  <a:lnTo>
                    <a:pt x="3" y="340"/>
                  </a:lnTo>
                  <a:lnTo>
                    <a:pt x="0" y="326"/>
                  </a:lnTo>
                  <a:lnTo>
                    <a:pt x="18" y="303"/>
                  </a:lnTo>
                  <a:lnTo>
                    <a:pt x="35" y="275"/>
                  </a:lnTo>
                  <a:lnTo>
                    <a:pt x="51" y="247"/>
                  </a:lnTo>
                  <a:lnTo>
                    <a:pt x="63" y="220"/>
                  </a:lnTo>
                  <a:lnTo>
                    <a:pt x="74" y="199"/>
                  </a:lnTo>
                  <a:lnTo>
                    <a:pt x="88" y="181"/>
                  </a:lnTo>
                  <a:lnTo>
                    <a:pt x="119" y="149"/>
                  </a:lnTo>
                  <a:lnTo>
                    <a:pt x="133" y="133"/>
                  </a:lnTo>
                  <a:lnTo>
                    <a:pt x="139" y="123"/>
                  </a:lnTo>
                  <a:lnTo>
                    <a:pt x="142" y="114"/>
                  </a:lnTo>
                  <a:lnTo>
                    <a:pt x="146" y="103"/>
                  </a:lnTo>
                  <a:lnTo>
                    <a:pt x="147" y="91"/>
                  </a:lnTo>
                  <a:lnTo>
                    <a:pt x="147" y="78"/>
                  </a:lnTo>
                  <a:lnTo>
                    <a:pt x="144" y="63"/>
                  </a:lnTo>
                  <a:lnTo>
                    <a:pt x="144" y="39"/>
                  </a:lnTo>
                  <a:lnTo>
                    <a:pt x="135" y="29"/>
                  </a:lnTo>
                  <a:lnTo>
                    <a:pt x="133" y="22"/>
                  </a:lnTo>
                  <a:lnTo>
                    <a:pt x="132" y="14"/>
                  </a:lnTo>
                  <a:lnTo>
                    <a:pt x="136" y="13"/>
                  </a:lnTo>
                  <a:lnTo>
                    <a:pt x="141" y="10"/>
                  </a:lnTo>
                  <a:lnTo>
                    <a:pt x="146" y="8"/>
                  </a:lnTo>
                  <a:lnTo>
                    <a:pt x="150" y="7"/>
                  </a:lnTo>
                  <a:lnTo>
                    <a:pt x="151" y="3"/>
                  </a:lnTo>
                  <a:lnTo>
                    <a:pt x="157" y="0"/>
                  </a:lnTo>
                  <a:lnTo>
                    <a:pt x="163" y="1"/>
                  </a:lnTo>
                  <a:lnTo>
                    <a:pt x="169" y="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1" name="Freeform 54"/>
            <p:cNvSpPr>
              <a:spLocks noChangeAspect="1"/>
            </p:cNvSpPr>
            <p:nvPr/>
          </p:nvSpPr>
          <p:spPr bwMode="auto">
            <a:xfrm>
              <a:off x="471" y="596"/>
              <a:ext cx="12" cy="23"/>
            </a:xfrm>
            <a:custGeom>
              <a:avLst/>
              <a:gdLst>
                <a:gd name="T0" fmla="*/ 45 w 163"/>
                <a:gd name="T1" fmla="*/ 0 h 300"/>
                <a:gd name="T2" fmla="*/ 53 w 163"/>
                <a:gd name="T3" fmla="*/ 1 h 300"/>
                <a:gd name="T4" fmla="*/ 62 w 163"/>
                <a:gd name="T5" fmla="*/ 5 h 300"/>
                <a:gd name="T6" fmla="*/ 78 w 163"/>
                <a:gd name="T7" fmla="*/ 13 h 300"/>
                <a:gd name="T8" fmla="*/ 94 w 163"/>
                <a:gd name="T9" fmla="*/ 22 h 300"/>
                <a:gd name="T10" fmla="*/ 103 w 163"/>
                <a:gd name="T11" fmla="*/ 24 h 300"/>
                <a:gd name="T12" fmla="*/ 113 w 163"/>
                <a:gd name="T13" fmla="*/ 26 h 300"/>
                <a:gd name="T14" fmla="*/ 121 w 163"/>
                <a:gd name="T15" fmla="*/ 41 h 300"/>
                <a:gd name="T16" fmla="*/ 134 w 163"/>
                <a:gd name="T17" fmla="*/ 57 h 300"/>
                <a:gd name="T18" fmla="*/ 147 w 163"/>
                <a:gd name="T19" fmla="*/ 73 h 300"/>
                <a:gd name="T20" fmla="*/ 156 w 163"/>
                <a:gd name="T21" fmla="*/ 87 h 300"/>
                <a:gd name="T22" fmla="*/ 160 w 163"/>
                <a:gd name="T23" fmla="*/ 98 h 300"/>
                <a:gd name="T24" fmla="*/ 162 w 163"/>
                <a:gd name="T25" fmla="*/ 111 h 300"/>
                <a:gd name="T26" fmla="*/ 163 w 163"/>
                <a:gd name="T27" fmla="*/ 135 h 300"/>
                <a:gd name="T28" fmla="*/ 161 w 163"/>
                <a:gd name="T29" fmla="*/ 159 h 300"/>
                <a:gd name="T30" fmla="*/ 156 w 163"/>
                <a:gd name="T31" fmla="*/ 183 h 300"/>
                <a:gd name="T32" fmla="*/ 144 w 163"/>
                <a:gd name="T33" fmla="*/ 233 h 300"/>
                <a:gd name="T34" fmla="*/ 139 w 163"/>
                <a:gd name="T35" fmla="*/ 257 h 300"/>
                <a:gd name="T36" fmla="*/ 138 w 163"/>
                <a:gd name="T37" fmla="*/ 280 h 300"/>
                <a:gd name="T38" fmla="*/ 119 w 163"/>
                <a:gd name="T39" fmla="*/ 300 h 300"/>
                <a:gd name="T40" fmla="*/ 103 w 163"/>
                <a:gd name="T41" fmla="*/ 299 h 300"/>
                <a:gd name="T42" fmla="*/ 88 w 163"/>
                <a:gd name="T43" fmla="*/ 295 h 300"/>
                <a:gd name="T44" fmla="*/ 76 w 163"/>
                <a:gd name="T45" fmla="*/ 289 h 300"/>
                <a:gd name="T46" fmla="*/ 63 w 163"/>
                <a:gd name="T47" fmla="*/ 282 h 300"/>
                <a:gd name="T48" fmla="*/ 53 w 163"/>
                <a:gd name="T49" fmla="*/ 273 h 300"/>
                <a:gd name="T50" fmla="*/ 42 w 163"/>
                <a:gd name="T51" fmla="*/ 263 h 300"/>
                <a:gd name="T52" fmla="*/ 34 w 163"/>
                <a:gd name="T53" fmla="*/ 251 h 300"/>
                <a:gd name="T54" fmla="*/ 26 w 163"/>
                <a:gd name="T55" fmla="*/ 239 h 300"/>
                <a:gd name="T56" fmla="*/ 15 w 163"/>
                <a:gd name="T57" fmla="*/ 211 h 300"/>
                <a:gd name="T58" fmla="*/ 5 w 163"/>
                <a:gd name="T59" fmla="*/ 181 h 300"/>
                <a:gd name="T60" fmla="*/ 1 w 163"/>
                <a:gd name="T61" fmla="*/ 152 h 300"/>
                <a:gd name="T62" fmla="*/ 0 w 163"/>
                <a:gd name="T63" fmla="*/ 125 h 300"/>
                <a:gd name="T64" fmla="*/ 56 w 163"/>
                <a:gd name="T65" fmla="*/ 69 h 300"/>
                <a:gd name="T66" fmla="*/ 54 w 163"/>
                <a:gd name="T67" fmla="*/ 51 h 300"/>
                <a:gd name="T68" fmla="*/ 50 w 163"/>
                <a:gd name="T69" fmla="*/ 32 h 300"/>
                <a:gd name="T70" fmla="*/ 46 w 163"/>
                <a:gd name="T71" fmla="*/ 16 h 300"/>
                <a:gd name="T72" fmla="*/ 45 w 163"/>
                <a:gd name="T73" fmla="*/ 0 h 3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3"/>
                <a:gd name="T112" fmla="*/ 0 h 300"/>
                <a:gd name="T113" fmla="*/ 163 w 163"/>
                <a:gd name="T114" fmla="*/ 300 h 3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3" h="300">
                  <a:moveTo>
                    <a:pt x="45" y="0"/>
                  </a:moveTo>
                  <a:lnTo>
                    <a:pt x="53" y="1"/>
                  </a:lnTo>
                  <a:lnTo>
                    <a:pt x="62" y="5"/>
                  </a:lnTo>
                  <a:lnTo>
                    <a:pt x="78" y="13"/>
                  </a:lnTo>
                  <a:lnTo>
                    <a:pt x="94" y="22"/>
                  </a:lnTo>
                  <a:lnTo>
                    <a:pt x="103" y="24"/>
                  </a:lnTo>
                  <a:lnTo>
                    <a:pt x="113" y="26"/>
                  </a:lnTo>
                  <a:lnTo>
                    <a:pt x="121" y="41"/>
                  </a:lnTo>
                  <a:lnTo>
                    <a:pt x="134" y="57"/>
                  </a:lnTo>
                  <a:lnTo>
                    <a:pt x="147" y="73"/>
                  </a:lnTo>
                  <a:lnTo>
                    <a:pt x="156" y="87"/>
                  </a:lnTo>
                  <a:lnTo>
                    <a:pt x="160" y="98"/>
                  </a:lnTo>
                  <a:lnTo>
                    <a:pt x="162" y="111"/>
                  </a:lnTo>
                  <a:lnTo>
                    <a:pt x="163" y="135"/>
                  </a:lnTo>
                  <a:lnTo>
                    <a:pt x="161" y="159"/>
                  </a:lnTo>
                  <a:lnTo>
                    <a:pt x="156" y="183"/>
                  </a:lnTo>
                  <a:lnTo>
                    <a:pt x="144" y="233"/>
                  </a:lnTo>
                  <a:lnTo>
                    <a:pt x="139" y="257"/>
                  </a:lnTo>
                  <a:lnTo>
                    <a:pt x="138" y="280"/>
                  </a:lnTo>
                  <a:lnTo>
                    <a:pt x="119" y="300"/>
                  </a:lnTo>
                  <a:lnTo>
                    <a:pt x="103" y="299"/>
                  </a:lnTo>
                  <a:lnTo>
                    <a:pt x="88" y="295"/>
                  </a:lnTo>
                  <a:lnTo>
                    <a:pt x="76" y="289"/>
                  </a:lnTo>
                  <a:lnTo>
                    <a:pt x="63" y="282"/>
                  </a:lnTo>
                  <a:lnTo>
                    <a:pt x="53" y="273"/>
                  </a:lnTo>
                  <a:lnTo>
                    <a:pt x="42" y="263"/>
                  </a:lnTo>
                  <a:lnTo>
                    <a:pt x="34" y="251"/>
                  </a:lnTo>
                  <a:lnTo>
                    <a:pt x="26" y="239"/>
                  </a:lnTo>
                  <a:lnTo>
                    <a:pt x="15" y="211"/>
                  </a:lnTo>
                  <a:lnTo>
                    <a:pt x="5" y="181"/>
                  </a:lnTo>
                  <a:lnTo>
                    <a:pt x="1" y="152"/>
                  </a:lnTo>
                  <a:lnTo>
                    <a:pt x="0" y="125"/>
                  </a:lnTo>
                  <a:lnTo>
                    <a:pt x="56" y="69"/>
                  </a:lnTo>
                  <a:lnTo>
                    <a:pt x="54" y="51"/>
                  </a:lnTo>
                  <a:lnTo>
                    <a:pt x="50" y="32"/>
                  </a:lnTo>
                  <a:lnTo>
                    <a:pt x="46" y="16"/>
                  </a:lnTo>
                  <a:lnTo>
                    <a:pt x="4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2" name="Freeform 55"/>
            <p:cNvSpPr>
              <a:spLocks noChangeAspect="1"/>
            </p:cNvSpPr>
            <p:nvPr/>
          </p:nvSpPr>
          <p:spPr bwMode="auto">
            <a:xfrm>
              <a:off x="321" y="545"/>
              <a:ext cx="7" cy="12"/>
            </a:xfrm>
            <a:custGeom>
              <a:avLst/>
              <a:gdLst>
                <a:gd name="T0" fmla="*/ 17 w 93"/>
                <a:gd name="T1" fmla="*/ 0 h 158"/>
                <a:gd name="T2" fmla="*/ 31 w 93"/>
                <a:gd name="T3" fmla="*/ 3 h 158"/>
                <a:gd name="T4" fmla="*/ 44 w 93"/>
                <a:gd name="T5" fmla="*/ 9 h 158"/>
                <a:gd name="T6" fmla="*/ 57 w 93"/>
                <a:gd name="T7" fmla="*/ 17 h 158"/>
                <a:gd name="T8" fmla="*/ 67 w 93"/>
                <a:gd name="T9" fmla="*/ 26 h 158"/>
                <a:gd name="T10" fmla="*/ 69 w 93"/>
                <a:gd name="T11" fmla="*/ 40 h 158"/>
                <a:gd name="T12" fmla="*/ 72 w 93"/>
                <a:gd name="T13" fmla="*/ 55 h 158"/>
                <a:gd name="T14" fmla="*/ 82 w 93"/>
                <a:gd name="T15" fmla="*/ 90 h 158"/>
                <a:gd name="T16" fmla="*/ 91 w 93"/>
                <a:gd name="T17" fmla="*/ 126 h 158"/>
                <a:gd name="T18" fmla="*/ 93 w 93"/>
                <a:gd name="T19" fmla="*/ 140 h 158"/>
                <a:gd name="T20" fmla="*/ 93 w 93"/>
                <a:gd name="T21" fmla="*/ 151 h 158"/>
                <a:gd name="T22" fmla="*/ 86 w 93"/>
                <a:gd name="T23" fmla="*/ 157 h 158"/>
                <a:gd name="T24" fmla="*/ 80 w 93"/>
                <a:gd name="T25" fmla="*/ 158 h 158"/>
                <a:gd name="T26" fmla="*/ 76 w 93"/>
                <a:gd name="T27" fmla="*/ 156 h 158"/>
                <a:gd name="T28" fmla="*/ 63 w 93"/>
                <a:gd name="T29" fmla="*/ 148 h 158"/>
                <a:gd name="T30" fmla="*/ 50 w 93"/>
                <a:gd name="T31" fmla="*/ 138 h 158"/>
                <a:gd name="T32" fmla="*/ 43 w 93"/>
                <a:gd name="T33" fmla="*/ 134 h 158"/>
                <a:gd name="T34" fmla="*/ 36 w 93"/>
                <a:gd name="T35" fmla="*/ 133 h 158"/>
                <a:gd name="T36" fmla="*/ 17 w 93"/>
                <a:gd name="T37" fmla="*/ 102 h 158"/>
                <a:gd name="T38" fmla="*/ 9 w 93"/>
                <a:gd name="T39" fmla="*/ 87 h 158"/>
                <a:gd name="T40" fmla="*/ 3 w 93"/>
                <a:gd name="T41" fmla="*/ 72 h 158"/>
                <a:gd name="T42" fmla="*/ 0 w 93"/>
                <a:gd name="T43" fmla="*/ 56 h 158"/>
                <a:gd name="T44" fmla="*/ 1 w 93"/>
                <a:gd name="T45" fmla="*/ 38 h 158"/>
                <a:gd name="T46" fmla="*/ 5 w 93"/>
                <a:gd name="T47" fmla="*/ 21 h 158"/>
                <a:gd name="T48" fmla="*/ 17 w 93"/>
                <a:gd name="T49" fmla="*/ 0 h 1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
                <a:gd name="T76" fmla="*/ 0 h 158"/>
                <a:gd name="T77" fmla="*/ 93 w 93"/>
                <a:gd name="T78" fmla="*/ 158 h 1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 h="158">
                  <a:moveTo>
                    <a:pt x="17" y="0"/>
                  </a:moveTo>
                  <a:lnTo>
                    <a:pt x="31" y="3"/>
                  </a:lnTo>
                  <a:lnTo>
                    <a:pt x="44" y="9"/>
                  </a:lnTo>
                  <a:lnTo>
                    <a:pt x="57" y="17"/>
                  </a:lnTo>
                  <a:lnTo>
                    <a:pt x="67" y="26"/>
                  </a:lnTo>
                  <a:lnTo>
                    <a:pt x="69" y="40"/>
                  </a:lnTo>
                  <a:lnTo>
                    <a:pt x="72" y="55"/>
                  </a:lnTo>
                  <a:lnTo>
                    <a:pt x="82" y="90"/>
                  </a:lnTo>
                  <a:lnTo>
                    <a:pt x="91" y="126"/>
                  </a:lnTo>
                  <a:lnTo>
                    <a:pt x="93" y="140"/>
                  </a:lnTo>
                  <a:lnTo>
                    <a:pt x="93" y="151"/>
                  </a:lnTo>
                  <a:lnTo>
                    <a:pt x="86" y="157"/>
                  </a:lnTo>
                  <a:lnTo>
                    <a:pt x="80" y="158"/>
                  </a:lnTo>
                  <a:lnTo>
                    <a:pt x="76" y="156"/>
                  </a:lnTo>
                  <a:lnTo>
                    <a:pt x="63" y="148"/>
                  </a:lnTo>
                  <a:lnTo>
                    <a:pt x="50" y="138"/>
                  </a:lnTo>
                  <a:lnTo>
                    <a:pt x="43" y="134"/>
                  </a:lnTo>
                  <a:lnTo>
                    <a:pt x="36" y="133"/>
                  </a:lnTo>
                  <a:lnTo>
                    <a:pt x="17" y="102"/>
                  </a:lnTo>
                  <a:lnTo>
                    <a:pt x="9" y="87"/>
                  </a:lnTo>
                  <a:lnTo>
                    <a:pt x="3" y="72"/>
                  </a:lnTo>
                  <a:lnTo>
                    <a:pt x="0" y="56"/>
                  </a:lnTo>
                  <a:lnTo>
                    <a:pt x="1" y="38"/>
                  </a:lnTo>
                  <a:lnTo>
                    <a:pt x="5" y="21"/>
                  </a:lnTo>
                  <a:lnTo>
                    <a:pt x="17"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3" name="Freeform 56"/>
            <p:cNvSpPr>
              <a:spLocks noChangeAspect="1"/>
            </p:cNvSpPr>
            <p:nvPr/>
          </p:nvSpPr>
          <p:spPr bwMode="auto">
            <a:xfrm>
              <a:off x="318" y="531"/>
              <a:ext cx="7" cy="10"/>
            </a:xfrm>
            <a:custGeom>
              <a:avLst/>
              <a:gdLst>
                <a:gd name="T0" fmla="*/ 49 w 106"/>
                <a:gd name="T1" fmla="*/ 132 h 134"/>
                <a:gd name="T2" fmla="*/ 65 w 106"/>
                <a:gd name="T3" fmla="*/ 129 h 134"/>
                <a:gd name="T4" fmla="*/ 79 w 106"/>
                <a:gd name="T5" fmla="*/ 124 h 134"/>
                <a:gd name="T6" fmla="*/ 92 w 106"/>
                <a:gd name="T7" fmla="*/ 114 h 134"/>
                <a:gd name="T8" fmla="*/ 106 w 106"/>
                <a:gd name="T9" fmla="*/ 102 h 134"/>
                <a:gd name="T10" fmla="*/ 96 w 106"/>
                <a:gd name="T11" fmla="*/ 69 h 134"/>
                <a:gd name="T12" fmla="*/ 94 w 106"/>
                <a:gd name="T13" fmla="*/ 51 h 134"/>
                <a:gd name="T14" fmla="*/ 93 w 106"/>
                <a:gd name="T15" fmla="*/ 33 h 134"/>
                <a:gd name="T16" fmla="*/ 81 w 106"/>
                <a:gd name="T17" fmla="*/ 16 h 134"/>
                <a:gd name="T18" fmla="*/ 76 w 106"/>
                <a:gd name="T19" fmla="*/ 7 h 134"/>
                <a:gd name="T20" fmla="*/ 74 w 106"/>
                <a:gd name="T21" fmla="*/ 0 h 134"/>
                <a:gd name="T22" fmla="*/ 49 w 106"/>
                <a:gd name="T23" fmla="*/ 0 h 134"/>
                <a:gd name="T24" fmla="*/ 31 w 106"/>
                <a:gd name="T25" fmla="*/ 20 h 134"/>
                <a:gd name="T26" fmla="*/ 31 w 106"/>
                <a:gd name="T27" fmla="*/ 69 h 134"/>
                <a:gd name="T28" fmla="*/ 21 w 106"/>
                <a:gd name="T29" fmla="*/ 82 h 134"/>
                <a:gd name="T30" fmla="*/ 12 w 106"/>
                <a:gd name="T31" fmla="*/ 98 h 134"/>
                <a:gd name="T32" fmla="*/ 0 w 106"/>
                <a:gd name="T33" fmla="*/ 126 h 134"/>
                <a:gd name="T34" fmla="*/ 5 w 106"/>
                <a:gd name="T35" fmla="*/ 128 h 134"/>
                <a:gd name="T36" fmla="*/ 15 w 106"/>
                <a:gd name="T37" fmla="*/ 132 h 134"/>
                <a:gd name="T38" fmla="*/ 28 w 106"/>
                <a:gd name="T39" fmla="*/ 134 h 134"/>
                <a:gd name="T40" fmla="*/ 49 w 106"/>
                <a:gd name="T41" fmla="*/ 132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34"/>
                <a:gd name="T65" fmla="*/ 106 w 106"/>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34">
                  <a:moveTo>
                    <a:pt x="49" y="132"/>
                  </a:moveTo>
                  <a:lnTo>
                    <a:pt x="65" y="129"/>
                  </a:lnTo>
                  <a:lnTo>
                    <a:pt x="79" y="124"/>
                  </a:lnTo>
                  <a:lnTo>
                    <a:pt x="92" y="114"/>
                  </a:lnTo>
                  <a:lnTo>
                    <a:pt x="106" y="102"/>
                  </a:lnTo>
                  <a:lnTo>
                    <a:pt x="96" y="69"/>
                  </a:lnTo>
                  <a:lnTo>
                    <a:pt x="94" y="51"/>
                  </a:lnTo>
                  <a:lnTo>
                    <a:pt x="93" y="33"/>
                  </a:lnTo>
                  <a:lnTo>
                    <a:pt x="81" y="16"/>
                  </a:lnTo>
                  <a:lnTo>
                    <a:pt x="76" y="7"/>
                  </a:lnTo>
                  <a:lnTo>
                    <a:pt x="74" y="0"/>
                  </a:lnTo>
                  <a:lnTo>
                    <a:pt x="49" y="0"/>
                  </a:lnTo>
                  <a:lnTo>
                    <a:pt x="31" y="20"/>
                  </a:lnTo>
                  <a:lnTo>
                    <a:pt x="31" y="69"/>
                  </a:lnTo>
                  <a:lnTo>
                    <a:pt x="21" y="82"/>
                  </a:lnTo>
                  <a:lnTo>
                    <a:pt x="12" y="98"/>
                  </a:lnTo>
                  <a:lnTo>
                    <a:pt x="0" y="126"/>
                  </a:lnTo>
                  <a:lnTo>
                    <a:pt x="5" y="128"/>
                  </a:lnTo>
                  <a:lnTo>
                    <a:pt x="15" y="132"/>
                  </a:lnTo>
                  <a:lnTo>
                    <a:pt x="28" y="134"/>
                  </a:lnTo>
                  <a:lnTo>
                    <a:pt x="49" y="13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4" name="Freeform 57"/>
            <p:cNvSpPr>
              <a:spLocks noChangeAspect="1"/>
            </p:cNvSpPr>
            <p:nvPr/>
          </p:nvSpPr>
          <p:spPr bwMode="auto">
            <a:xfrm>
              <a:off x="384" y="558"/>
              <a:ext cx="8" cy="9"/>
            </a:xfrm>
            <a:custGeom>
              <a:avLst/>
              <a:gdLst>
                <a:gd name="T0" fmla="*/ 12 w 105"/>
                <a:gd name="T1" fmla="*/ 118 h 118"/>
                <a:gd name="T2" fmla="*/ 5 w 105"/>
                <a:gd name="T3" fmla="*/ 106 h 118"/>
                <a:gd name="T4" fmla="*/ 1 w 105"/>
                <a:gd name="T5" fmla="*/ 93 h 118"/>
                <a:gd name="T6" fmla="*/ 0 w 105"/>
                <a:gd name="T7" fmla="*/ 79 h 118"/>
                <a:gd name="T8" fmla="*/ 0 w 105"/>
                <a:gd name="T9" fmla="*/ 62 h 118"/>
                <a:gd name="T10" fmla="*/ 9 w 105"/>
                <a:gd name="T11" fmla="*/ 54 h 118"/>
                <a:gd name="T12" fmla="*/ 15 w 105"/>
                <a:gd name="T13" fmla="*/ 52 h 118"/>
                <a:gd name="T14" fmla="*/ 24 w 105"/>
                <a:gd name="T15" fmla="*/ 51 h 118"/>
                <a:gd name="T16" fmla="*/ 35 w 105"/>
                <a:gd name="T17" fmla="*/ 37 h 118"/>
                <a:gd name="T18" fmla="*/ 46 w 105"/>
                <a:gd name="T19" fmla="*/ 23 h 118"/>
                <a:gd name="T20" fmla="*/ 68 w 105"/>
                <a:gd name="T21" fmla="*/ 0 h 118"/>
                <a:gd name="T22" fmla="*/ 77 w 105"/>
                <a:gd name="T23" fmla="*/ 3 h 118"/>
                <a:gd name="T24" fmla="*/ 88 w 105"/>
                <a:gd name="T25" fmla="*/ 6 h 118"/>
                <a:gd name="T26" fmla="*/ 89 w 105"/>
                <a:gd name="T27" fmla="*/ 14 h 118"/>
                <a:gd name="T28" fmla="*/ 91 w 105"/>
                <a:gd name="T29" fmla="*/ 21 h 118"/>
                <a:gd name="T30" fmla="*/ 95 w 105"/>
                <a:gd name="T31" fmla="*/ 26 h 118"/>
                <a:gd name="T32" fmla="*/ 100 w 105"/>
                <a:gd name="T33" fmla="*/ 31 h 118"/>
                <a:gd name="T34" fmla="*/ 103 w 105"/>
                <a:gd name="T35" fmla="*/ 60 h 118"/>
                <a:gd name="T36" fmla="*/ 105 w 105"/>
                <a:gd name="T37" fmla="*/ 87 h 118"/>
                <a:gd name="T38" fmla="*/ 99 w 105"/>
                <a:gd name="T39" fmla="*/ 93 h 118"/>
                <a:gd name="T40" fmla="*/ 92 w 105"/>
                <a:gd name="T41" fmla="*/ 100 h 118"/>
                <a:gd name="T42" fmla="*/ 84 w 105"/>
                <a:gd name="T43" fmla="*/ 105 h 118"/>
                <a:gd name="T44" fmla="*/ 75 w 105"/>
                <a:gd name="T45" fmla="*/ 107 h 118"/>
                <a:gd name="T46" fmla="*/ 74 w 105"/>
                <a:gd name="T47" fmla="*/ 89 h 118"/>
                <a:gd name="T48" fmla="*/ 71 w 105"/>
                <a:gd name="T49" fmla="*/ 79 h 118"/>
                <a:gd name="T50" fmla="*/ 70 w 105"/>
                <a:gd name="T51" fmla="*/ 76 h 118"/>
                <a:gd name="T52" fmla="*/ 68 w 105"/>
                <a:gd name="T53" fmla="*/ 75 h 118"/>
                <a:gd name="T54" fmla="*/ 55 w 105"/>
                <a:gd name="T55" fmla="*/ 75 h 118"/>
                <a:gd name="T56" fmla="*/ 53 w 105"/>
                <a:gd name="T57" fmla="*/ 77 h 118"/>
                <a:gd name="T58" fmla="*/ 50 w 105"/>
                <a:gd name="T59" fmla="*/ 80 h 118"/>
                <a:gd name="T60" fmla="*/ 44 w 105"/>
                <a:gd name="T61" fmla="*/ 94 h 118"/>
                <a:gd name="T62" fmla="*/ 37 w 105"/>
                <a:gd name="T63" fmla="*/ 118 h 118"/>
                <a:gd name="T64" fmla="*/ 22 w 105"/>
                <a:gd name="T65" fmla="*/ 116 h 118"/>
                <a:gd name="T66" fmla="*/ 16 w 105"/>
                <a:gd name="T67" fmla="*/ 116 h 118"/>
                <a:gd name="T68" fmla="*/ 12 w 105"/>
                <a:gd name="T69" fmla="*/ 118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5"/>
                <a:gd name="T106" fmla="*/ 0 h 118"/>
                <a:gd name="T107" fmla="*/ 105 w 105"/>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5" h="118">
                  <a:moveTo>
                    <a:pt x="12" y="118"/>
                  </a:moveTo>
                  <a:lnTo>
                    <a:pt x="5" y="106"/>
                  </a:lnTo>
                  <a:lnTo>
                    <a:pt x="1" y="93"/>
                  </a:lnTo>
                  <a:lnTo>
                    <a:pt x="0" y="79"/>
                  </a:lnTo>
                  <a:lnTo>
                    <a:pt x="0" y="62"/>
                  </a:lnTo>
                  <a:lnTo>
                    <a:pt x="9" y="54"/>
                  </a:lnTo>
                  <a:lnTo>
                    <a:pt x="15" y="52"/>
                  </a:lnTo>
                  <a:lnTo>
                    <a:pt x="24" y="51"/>
                  </a:lnTo>
                  <a:lnTo>
                    <a:pt x="35" y="37"/>
                  </a:lnTo>
                  <a:lnTo>
                    <a:pt x="46" y="23"/>
                  </a:lnTo>
                  <a:lnTo>
                    <a:pt x="68" y="0"/>
                  </a:lnTo>
                  <a:lnTo>
                    <a:pt x="77" y="3"/>
                  </a:lnTo>
                  <a:lnTo>
                    <a:pt x="88" y="6"/>
                  </a:lnTo>
                  <a:lnTo>
                    <a:pt x="89" y="14"/>
                  </a:lnTo>
                  <a:lnTo>
                    <a:pt x="91" y="21"/>
                  </a:lnTo>
                  <a:lnTo>
                    <a:pt x="95" y="26"/>
                  </a:lnTo>
                  <a:lnTo>
                    <a:pt x="100" y="31"/>
                  </a:lnTo>
                  <a:lnTo>
                    <a:pt x="103" y="60"/>
                  </a:lnTo>
                  <a:lnTo>
                    <a:pt x="105" y="87"/>
                  </a:lnTo>
                  <a:lnTo>
                    <a:pt x="99" y="93"/>
                  </a:lnTo>
                  <a:lnTo>
                    <a:pt x="92" y="100"/>
                  </a:lnTo>
                  <a:lnTo>
                    <a:pt x="84" y="105"/>
                  </a:lnTo>
                  <a:lnTo>
                    <a:pt x="75" y="107"/>
                  </a:lnTo>
                  <a:lnTo>
                    <a:pt x="74" y="89"/>
                  </a:lnTo>
                  <a:lnTo>
                    <a:pt x="71" y="79"/>
                  </a:lnTo>
                  <a:lnTo>
                    <a:pt x="70" y="76"/>
                  </a:lnTo>
                  <a:lnTo>
                    <a:pt x="68" y="75"/>
                  </a:lnTo>
                  <a:lnTo>
                    <a:pt x="55" y="75"/>
                  </a:lnTo>
                  <a:lnTo>
                    <a:pt x="53" y="77"/>
                  </a:lnTo>
                  <a:lnTo>
                    <a:pt x="50" y="80"/>
                  </a:lnTo>
                  <a:lnTo>
                    <a:pt x="44" y="94"/>
                  </a:lnTo>
                  <a:lnTo>
                    <a:pt x="37" y="118"/>
                  </a:lnTo>
                  <a:lnTo>
                    <a:pt x="22" y="116"/>
                  </a:lnTo>
                  <a:lnTo>
                    <a:pt x="16" y="116"/>
                  </a:lnTo>
                  <a:lnTo>
                    <a:pt x="12" y="118"/>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5" name="Freeform 58"/>
            <p:cNvSpPr>
              <a:spLocks noChangeAspect="1"/>
            </p:cNvSpPr>
            <p:nvPr/>
          </p:nvSpPr>
          <p:spPr bwMode="auto">
            <a:xfrm>
              <a:off x="455" y="468"/>
              <a:ext cx="13" cy="18"/>
            </a:xfrm>
            <a:custGeom>
              <a:avLst/>
              <a:gdLst>
                <a:gd name="T0" fmla="*/ 20 w 169"/>
                <a:gd name="T1" fmla="*/ 230 h 238"/>
                <a:gd name="T2" fmla="*/ 77 w 169"/>
                <a:gd name="T3" fmla="*/ 195 h 238"/>
                <a:gd name="T4" fmla="*/ 107 w 169"/>
                <a:gd name="T5" fmla="*/ 175 h 238"/>
                <a:gd name="T6" fmla="*/ 131 w 169"/>
                <a:gd name="T7" fmla="*/ 155 h 238"/>
                <a:gd name="T8" fmla="*/ 129 w 169"/>
                <a:gd name="T9" fmla="*/ 145 h 238"/>
                <a:gd name="T10" fmla="*/ 126 w 169"/>
                <a:gd name="T11" fmla="*/ 134 h 238"/>
                <a:gd name="T12" fmla="*/ 120 w 169"/>
                <a:gd name="T13" fmla="*/ 118 h 238"/>
                <a:gd name="T14" fmla="*/ 157 w 169"/>
                <a:gd name="T15" fmla="*/ 118 h 238"/>
                <a:gd name="T16" fmla="*/ 169 w 169"/>
                <a:gd name="T17" fmla="*/ 106 h 238"/>
                <a:gd name="T18" fmla="*/ 167 w 169"/>
                <a:gd name="T19" fmla="*/ 88 h 238"/>
                <a:gd name="T20" fmla="*/ 160 w 169"/>
                <a:gd name="T21" fmla="*/ 72 h 238"/>
                <a:gd name="T22" fmla="*/ 151 w 169"/>
                <a:gd name="T23" fmla="*/ 57 h 238"/>
                <a:gd name="T24" fmla="*/ 138 w 169"/>
                <a:gd name="T25" fmla="*/ 43 h 238"/>
                <a:gd name="T26" fmla="*/ 135 w 169"/>
                <a:gd name="T27" fmla="*/ 22 h 238"/>
                <a:gd name="T28" fmla="*/ 131 w 169"/>
                <a:gd name="T29" fmla="*/ 0 h 238"/>
                <a:gd name="T30" fmla="*/ 120 w 169"/>
                <a:gd name="T31" fmla="*/ 1 h 238"/>
                <a:gd name="T32" fmla="*/ 111 w 169"/>
                <a:gd name="T33" fmla="*/ 2 h 238"/>
                <a:gd name="T34" fmla="*/ 104 w 169"/>
                <a:gd name="T35" fmla="*/ 5 h 238"/>
                <a:gd name="T36" fmla="*/ 97 w 169"/>
                <a:gd name="T37" fmla="*/ 10 h 238"/>
                <a:gd name="T38" fmla="*/ 86 w 169"/>
                <a:gd name="T39" fmla="*/ 22 h 238"/>
                <a:gd name="T40" fmla="*/ 81 w 169"/>
                <a:gd name="T41" fmla="*/ 34 h 238"/>
                <a:gd name="T42" fmla="*/ 73 w 169"/>
                <a:gd name="T43" fmla="*/ 65 h 238"/>
                <a:gd name="T44" fmla="*/ 69 w 169"/>
                <a:gd name="T45" fmla="*/ 80 h 238"/>
                <a:gd name="T46" fmla="*/ 63 w 169"/>
                <a:gd name="T47" fmla="*/ 93 h 238"/>
                <a:gd name="T48" fmla="*/ 56 w 169"/>
                <a:gd name="T49" fmla="*/ 99 h 238"/>
                <a:gd name="T50" fmla="*/ 50 w 169"/>
                <a:gd name="T51" fmla="*/ 103 h 238"/>
                <a:gd name="T52" fmla="*/ 40 w 169"/>
                <a:gd name="T53" fmla="*/ 109 h 238"/>
                <a:gd name="T54" fmla="*/ 31 w 169"/>
                <a:gd name="T55" fmla="*/ 114 h 238"/>
                <a:gd name="T56" fmla="*/ 25 w 169"/>
                <a:gd name="T57" fmla="*/ 118 h 238"/>
                <a:gd name="T58" fmla="*/ 28 w 169"/>
                <a:gd name="T59" fmla="*/ 153 h 238"/>
                <a:gd name="T60" fmla="*/ 31 w 169"/>
                <a:gd name="T61" fmla="*/ 187 h 238"/>
                <a:gd name="T62" fmla="*/ 16 w 169"/>
                <a:gd name="T63" fmla="*/ 195 h 238"/>
                <a:gd name="T64" fmla="*/ 6 w 169"/>
                <a:gd name="T65" fmla="*/ 205 h 238"/>
                <a:gd name="T66" fmla="*/ 1 w 169"/>
                <a:gd name="T67" fmla="*/ 217 h 238"/>
                <a:gd name="T68" fmla="*/ 0 w 169"/>
                <a:gd name="T69" fmla="*/ 237 h 238"/>
                <a:gd name="T70" fmla="*/ 25 w 169"/>
                <a:gd name="T71" fmla="*/ 238 h 238"/>
                <a:gd name="T72" fmla="*/ 31 w 169"/>
                <a:gd name="T73" fmla="*/ 238 h 238"/>
                <a:gd name="T74" fmla="*/ 32 w 169"/>
                <a:gd name="T75" fmla="*/ 237 h 238"/>
                <a:gd name="T76" fmla="*/ 29 w 169"/>
                <a:gd name="T77" fmla="*/ 235 h 238"/>
                <a:gd name="T78" fmla="*/ 20 w 169"/>
                <a:gd name="T79" fmla="*/ 230 h 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9"/>
                <a:gd name="T121" fmla="*/ 0 h 238"/>
                <a:gd name="T122" fmla="*/ 169 w 169"/>
                <a:gd name="T123" fmla="*/ 238 h 2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9" h="238">
                  <a:moveTo>
                    <a:pt x="20" y="230"/>
                  </a:moveTo>
                  <a:lnTo>
                    <a:pt x="77" y="195"/>
                  </a:lnTo>
                  <a:lnTo>
                    <a:pt x="107" y="175"/>
                  </a:lnTo>
                  <a:lnTo>
                    <a:pt x="131" y="155"/>
                  </a:lnTo>
                  <a:lnTo>
                    <a:pt x="129" y="145"/>
                  </a:lnTo>
                  <a:lnTo>
                    <a:pt x="126" y="134"/>
                  </a:lnTo>
                  <a:lnTo>
                    <a:pt x="120" y="118"/>
                  </a:lnTo>
                  <a:lnTo>
                    <a:pt x="157" y="118"/>
                  </a:lnTo>
                  <a:lnTo>
                    <a:pt x="169" y="106"/>
                  </a:lnTo>
                  <a:lnTo>
                    <a:pt x="167" y="88"/>
                  </a:lnTo>
                  <a:lnTo>
                    <a:pt x="160" y="72"/>
                  </a:lnTo>
                  <a:lnTo>
                    <a:pt x="151" y="57"/>
                  </a:lnTo>
                  <a:lnTo>
                    <a:pt x="138" y="43"/>
                  </a:lnTo>
                  <a:lnTo>
                    <a:pt x="135" y="22"/>
                  </a:lnTo>
                  <a:lnTo>
                    <a:pt x="131" y="0"/>
                  </a:lnTo>
                  <a:lnTo>
                    <a:pt x="120" y="1"/>
                  </a:lnTo>
                  <a:lnTo>
                    <a:pt x="111" y="2"/>
                  </a:lnTo>
                  <a:lnTo>
                    <a:pt x="104" y="5"/>
                  </a:lnTo>
                  <a:lnTo>
                    <a:pt x="97" y="10"/>
                  </a:lnTo>
                  <a:lnTo>
                    <a:pt x="86" y="22"/>
                  </a:lnTo>
                  <a:lnTo>
                    <a:pt x="81" y="34"/>
                  </a:lnTo>
                  <a:lnTo>
                    <a:pt x="73" y="65"/>
                  </a:lnTo>
                  <a:lnTo>
                    <a:pt x="69" y="80"/>
                  </a:lnTo>
                  <a:lnTo>
                    <a:pt x="63" y="93"/>
                  </a:lnTo>
                  <a:lnTo>
                    <a:pt x="56" y="99"/>
                  </a:lnTo>
                  <a:lnTo>
                    <a:pt x="50" y="103"/>
                  </a:lnTo>
                  <a:lnTo>
                    <a:pt x="40" y="109"/>
                  </a:lnTo>
                  <a:lnTo>
                    <a:pt x="31" y="114"/>
                  </a:lnTo>
                  <a:lnTo>
                    <a:pt x="25" y="118"/>
                  </a:lnTo>
                  <a:lnTo>
                    <a:pt x="28" y="153"/>
                  </a:lnTo>
                  <a:lnTo>
                    <a:pt x="31" y="187"/>
                  </a:lnTo>
                  <a:lnTo>
                    <a:pt x="16" y="195"/>
                  </a:lnTo>
                  <a:lnTo>
                    <a:pt x="6" y="205"/>
                  </a:lnTo>
                  <a:lnTo>
                    <a:pt x="1" y="217"/>
                  </a:lnTo>
                  <a:lnTo>
                    <a:pt x="0" y="237"/>
                  </a:lnTo>
                  <a:lnTo>
                    <a:pt x="25" y="238"/>
                  </a:lnTo>
                  <a:lnTo>
                    <a:pt x="31" y="238"/>
                  </a:lnTo>
                  <a:lnTo>
                    <a:pt x="32" y="237"/>
                  </a:lnTo>
                  <a:lnTo>
                    <a:pt x="29" y="235"/>
                  </a:lnTo>
                  <a:lnTo>
                    <a:pt x="20" y="23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6" name="Freeform 59"/>
            <p:cNvSpPr>
              <a:spLocks noChangeAspect="1"/>
            </p:cNvSpPr>
            <p:nvPr/>
          </p:nvSpPr>
          <p:spPr bwMode="auto">
            <a:xfrm>
              <a:off x="407" y="375"/>
              <a:ext cx="19" cy="7"/>
            </a:xfrm>
            <a:custGeom>
              <a:avLst/>
              <a:gdLst>
                <a:gd name="T0" fmla="*/ 66 w 260"/>
                <a:gd name="T1" fmla="*/ 11 h 99"/>
                <a:gd name="T2" fmla="*/ 231 w 260"/>
                <a:gd name="T3" fmla="*/ 2 h 99"/>
                <a:gd name="T4" fmla="*/ 249 w 260"/>
                <a:gd name="T5" fmla="*/ 20 h 99"/>
                <a:gd name="T6" fmla="*/ 256 w 260"/>
                <a:gd name="T7" fmla="*/ 29 h 99"/>
                <a:gd name="T8" fmla="*/ 258 w 260"/>
                <a:gd name="T9" fmla="*/ 35 h 99"/>
                <a:gd name="T10" fmla="*/ 260 w 260"/>
                <a:gd name="T11" fmla="*/ 42 h 99"/>
                <a:gd name="T12" fmla="*/ 242 w 260"/>
                <a:gd name="T13" fmla="*/ 55 h 99"/>
                <a:gd name="T14" fmla="*/ 223 w 260"/>
                <a:gd name="T15" fmla="*/ 65 h 99"/>
                <a:gd name="T16" fmla="*/ 201 w 260"/>
                <a:gd name="T17" fmla="*/ 71 h 99"/>
                <a:gd name="T18" fmla="*/ 178 w 260"/>
                <a:gd name="T19" fmla="*/ 73 h 99"/>
                <a:gd name="T20" fmla="*/ 170 w 260"/>
                <a:gd name="T21" fmla="*/ 80 h 99"/>
                <a:gd name="T22" fmla="*/ 162 w 260"/>
                <a:gd name="T23" fmla="*/ 85 h 99"/>
                <a:gd name="T24" fmla="*/ 142 w 260"/>
                <a:gd name="T25" fmla="*/ 93 h 99"/>
                <a:gd name="T26" fmla="*/ 119 w 260"/>
                <a:gd name="T27" fmla="*/ 97 h 99"/>
                <a:gd name="T28" fmla="*/ 96 w 260"/>
                <a:gd name="T29" fmla="*/ 99 h 99"/>
                <a:gd name="T30" fmla="*/ 46 w 260"/>
                <a:gd name="T31" fmla="*/ 99 h 99"/>
                <a:gd name="T32" fmla="*/ 4 w 260"/>
                <a:gd name="T33" fmla="*/ 96 h 99"/>
                <a:gd name="T34" fmla="*/ 2 w 260"/>
                <a:gd name="T35" fmla="*/ 78 h 99"/>
                <a:gd name="T36" fmla="*/ 0 w 260"/>
                <a:gd name="T37" fmla="*/ 64 h 99"/>
                <a:gd name="T38" fmla="*/ 0 w 260"/>
                <a:gd name="T39" fmla="*/ 51 h 99"/>
                <a:gd name="T40" fmla="*/ 6 w 260"/>
                <a:gd name="T41" fmla="*/ 35 h 99"/>
                <a:gd name="T42" fmla="*/ 5 w 260"/>
                <a:gd name="T43" fmla="*/ 35 h 99"/>
                <a:gd name="T44" fmla="*/ 5 w 260"/>
                <a:gd name="T45" fmla="*/ 35 h 99"/>
                <a:gd name="T46" fmla="*/ 6 w 260"/>
                <a:gd name="T47" fmla="*/ 34 h 99"/>
                <a:gd name="T48" fmla="*/ 15 w 260"/>
                <a:gd name="T49" fmla="*/ 27 h 99"/>
                <a:gd name="T50" fmla="*/ 45 w 260"/>
                <a:gd name="T51" fmla="*/ 10 h 99"/>
                <a:gd name="T52" fmla="*/ 59 w 260"/>
                <a:gd name="T53" fmla="*/ 3 h 99"/>
                <a:gd name="T54" fmla="*/ 70 w 260"/>
                <a:gd name="T55" fmla="*/ 0 h 99"/>
                <a:gd name="T56" fmla="*/ 73 w 260"/>
                <a:gd name="T57" fmla="*/ 0 h 99"/>
                <a:gd name="T58" fmla="*/ 73 w 260"/>
                <a:gd name="T59" fmla="*/ 2 h 99"/>
                <a:gd name="T60" fmla="*/ 66 w 260"/>
                <a:gd name="T61" fmla="*/ 11 h 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60"/>
                <a:gd name="T94" fmla="*/ 0 h 99"/>
                <a:gd name="T95" fmla="*/ 260 w 260"/>
                <a:gd name="T96" fmla="*/ 99 h 9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60" h="99">
                  <a:moveTo>
                    <a:pt x="66" y="11"/>
                  </a:moveTo>
                  <a:lnTo>
                    <a:pt x="231" y="2"/>
                  </a:lnTo>
                  <a:lnTo>
                    <a:pt x="249" y="20"/>
                  </a:lnTo>
                  <a:lnTo>
                    <a:pt x="256" y="29"/>
                  </a:lnTo>
                  <a:lnTo>
                    <a:pt x="258" y="35"/>
                  </a:lnTo>
                  <a:lnTo>
                    <a:pt x="260" y="42"/>
                  </a:lnTo>
                  <a:lnTo>
                    <a:pt x="242" y="55"/>
                  </a:lnTo>
                  <a:lnTo>
                    <a:pt x="223" y="65"/>
                  </a:lnTo>
                  <a:lnTo>
                    <a:pt x="201" y="71"/>
                  </a:lnTo>
                  <a:lnTo>
                    <a:pt x="178" y="73"/>
                  </a:lnTo>
                  <a:lnTo>
                    <a:pt x="170" y="80"/>
                  </a:lnTo>
                  <a:lnTo>
                    <a:pt x="162" y="85"/>
                  </a:lnTo>
                  <a:lnTo>
                    <a:pt x="142" y="93"/>
                  </a:lnTo>
                  <a:lnTo>
                    <a:pt x="119" y="97"/>
                  </a:lnTo>
                  <a:lnTo>
                    <a:pt x="96" y="99"/>
                  </a:lnTo>
                  <a:lnTo>
                    <a:pt x="46" y="99"/>
                  </a:lnTo>
                  <a:lnTo>
                    <a:pt x="4" y="96"/>
                  </a:lnTo>
                  <a:lnTo>
                    <a:pt x="2" y="78"/>
                  </a:lnTo>
                  <a:lnTo>
                    <a:pt x="0" y="64"/>
                  </a:lnTo>
                  <a:lnTo>
                    <a:pt x="0" y="51"/>
                  </a:lnTo>
                  <a:lnTo>
                    <a:pt x="6" y="35"/>
                  </a:lnTo>
                  <a:lnTo>
                    <a:pt x="5" y="35"/>
                  </a:lnTo>
                  <a:lnTo>
                    <a:pt x="6" y="34"/>
                  </a:lnTo>
                  <a:lnTo>
                    <a:pt x="15" y="27"/>
                  </a:lnTo>
                  <a:lnTo>
                    <a:pt x="45" y="10"/>
                  </a:lnTo>
                  <a:lnTo>
                    <a:pt x="59" y="3"/>
                  </a:lnTo>
                  <a:lnTo>
                    <a:pt x="70" y="0"/>
                  </a:lnTo>
                  <a:lnTo>
                    <a:pt x="73" y="0"/>
                  </a:lnTo>
                  <a:lnTo>
                    <a:pt x="73" y="2"/>
                  </a:lnTo>
                  <a:lnTo>
                    <a:pt x="66" y="1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7" name="Freeform 60"/>
            <p:cNvSpPr>
              <a:spLocks noChangeAspect="1"/>
            </p:cNvSpPr>
            <p:nvPr/>
          </p:nvSpPr>
          <p:spPr bwMode="auto">
            <a:xfrm>
              <a:off x="397" y="378"/>
              <a:ext cx="15" cy="11"/>
            </a:xfrm>
            <a:custGeom>
              <a:avLst/>
              <a:gdLst>
                <a:gd name="T0" fmla="*/ 85 w 203"/>
                <a:gd name="T1" fmla="*/ 9 h 154"/>
                <a:gd name="T2" fmla="*/ 63 w 203"/>
                <a:gd name="T3" fmla="*/ 14 h 154"/>
                <a:gd name="T4" fmla="*/ 39 w 203"/>
                <a:gd name="T5" fmla="*/ 17 h 154"/>
                <a:gd name="T6" fmla="*/ 17 w 203"/>
                <a:gd name="T7" fmla="*/ 23 h 154"/>
                <a:gd name="T8" fmla="*/ 8 w 203"/>
                <a:gd name="T9" fmla="*/ 28 h 154"/>
                <a:gd name="T10" fmla="*/ 0 w 203"/>
                <a:gd name="T11" fmla="*/ 34 h 154"/>
                <a:gd name="T12" fmla="*/ 14 w 203"/>
                <a:gd name="T13" fmla="*/ 87 h 154"/>
                <a:gd name="T14" fmla="*/ 18 w 203"/>
                <a:gd name="T15" fmla="*/ 100 h 154"/>
                <a:gd name="T16" fmla="*/ 28 w 203"/>
                <a:gd name="T17" fmla="*/ 108 h 154"/>
                <a:gd name="T18" fmla="*/ 39 w 203"/>
                <a:gd name="T19" fmla="*/ 115 h 154"/>
                <a:gd name="T20" fmla="*/ 54 w 203"/>
                <a:gd name="T21" fmla="*/ 120 h 154"/>
                <a:gd name="T22" fmla="*/ 87 w 203"/>
                <a:gd name="T23" fmla="*/ 124 h 154"/>
                <a:gd name="T24" fmla="*/ 122 w 203"/>
                <a:gd name="T25" fmla="*/ 129 h 154"/>
                <a:gd name="T26" fmla="*/ 123 w 203"/>
                <a:gd name="T27" fmla="*/ 130 h 154"/>
                <a:gd name="T28" fmla="*/ 123 w 203"/>
                <a:gd name="T29" fmla="*/ 133 h 154"/>
                <a:gd name="T30" fmla="*/ 123 w 203"/>
                <a:gd name="T31" fmla="*/ 143 h 154"/>
                <a:gd name="T32" fmla="*/ 124 w 203"/>
                <a:gd name="T33" fmla="*/ 148 h 154"/>
                <a:gd name="T34" fmla="*/ 125 w 203"/>
                <a:gd name="T35" fmla="*/ 152 h 154"/>
                <a:gd name="T36" fmla="*/ 130 w 203"/>
                <a:gd name="T37" fmla="*/ 154 h 154"/>
                <a:gd name="T38" fmla="*/ 137 w 203"/>
                <a:gd name="T39" fmla="*/ 153 h 154"/>
                <a:gd name="T40" fmla="*/ 203 w 203"/>
                <a:gd name="T41" fmla="*/ 138 h 154"/>
                <a:gd name="T42" fmla="*/ 184 w 203"/>
                <a:gd name="T43" fmla="*/ 124 h 154"/>
                <a:gd name="T44" fmla="*/ 163 w 203"/>
                <a:gd name="T45" fmla="*/ 108 h 154"/>
                <a:gd name="T46" fmla="*/ 154 w 203"/>
                <a:gd name="T47" fmla="*/ 99 h 154"/>
                <a:gd name="T48" fmla="*/ 146 w 203"/>
                <a:gd name="T49" fmla="*/ 88 h 154"/>
                <a:gd name="T50" fmla="*/ 142 w 203"/>
                <a:gd name="T51" fmla="*/ 78 h 154"/>
                <a:gd name="T52" fmla="*/ 140 w 203"/>
                <a:gd name="T53" fmla="*/ 65 h 154"/>
                <a:gd name="T54" fmla="*/ 145 w 203"/>
                <a:gd name="T55" fmla="*/ 0 h 154"/>
                <a:gd name="T56" fmla="*/ 129 w 203"/>
                <a:gd name="T57" fmla="*/ 1 h 154"/>
                <a:gd name="T58" fmla="*/ 112 w 203"/>
                <a:gd name="T59" fmla="*/ 4 h 154"/>
                <a:gd name="T60" fmla="*/ 85 w 203"/>
                <a:gd name="T61" fmla="*/ 9 h 1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3"/>
                <a:gd name="T94" fmla="*/ 0 h 154"/>
                <a:gd name="T95" fmla="*/ 203 w 203"/>
                <a:gd name="T96" fmla="*/ 154 h 1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3" h="154">
                  <a:moveTo>
                    <a:pt x="85" y="9"/>
                  </a:moveTo>
                  <a:lnTo>
                    <a:pt x="63" y="14"/>
                  </a:lnTo>
                  <a:lnTo>
                    <a:pt x="39" y="17"/>
                  </a:lnTo>
                  <a:lnTo>
                    <a:pt x="17" y="23"/>
                  </a:lnTo>
                  <a:lnTo>
                    <a:pt x="8" y="28"/>
                  </a:lnTo>
                  <a:lnTo>
                    <a:pt x="0" y="34"/>
                  </a:lnTo>
                  <a:lnTo>
                    <a:pt x="14" y="87"/>
                  </a:lnTo>
                  <a:lnTo>
                    <a:pt x="18" y="100"/>
                  </a:lnTo>
                  <a:lnTo>
                    <a:pt x="28" y="108"/>
                  </a:lnTo>
                  <a:lnTo>
                    <a:pt x="39" y="115"/>
                  </a:lnTo>
                  <a:lnTo>
                    <a:pt x="54" y="120"/>
                  </a:lnTo>
                  <a:lnTo>
                    <a:pt x="87" y="124"/>
                  </a:lnTo>
                  <a:lnTo>
                    <a:pt x="122" y="129"/>
                  </a:lnTo>
                  <a:lnTo>
                    <a:pt x="123" y="130"/>
                  </a:lnTo>
                  <a:lnTo>
                    <a:pt x="123" y="133"/>
                  </a:lnTo>
                  <a:lnTo>
                    <a:pt x="123" y="143"/>
                  </a:lnTo>
                  <a:lnTo>
                    <a:pt x="124" y="148"/>
                  </a:lnTo>
                  <a:lnTo>
                    <a:pt x="125" y="152"/>
                  </a:lnTo>
                  <a:lnTo>
                    <a:pt x="130" y="154"/>
                  </a:lnTo>
                  <a:lnTo>
                    <a:pt x="137" y="153"/>
                  </a:lnTo>
                  <a:lnTo>
                    <a:pt x="203" y="138"/>
                  </a:lnTo>
                  <a:lnTo>
                    <a:pt x="184" y="124"/>
                  </a:lnTo>
                  <a:lnTo>
                    <a:pt x="163" y="108"/>
                  </a:lnTo>
                  <a:lnTo>
                    <a:pt x="154" y="99"/>
                  </a:lnTo>
                  <a:lnTo>
                    <a:pt x="146" y="88"/>
                  </a:lnTo>
                  <a:lnTo>
                    <a:pt x="142" y="78"/>
                  </a:lnTo>
                  <a:lnTo>
                    <a:pt x="140" y="65"/>
                  </a:lnTo>
                  <a:lnTo>
                    <a:pt x="145" y="0"/>
                  </a:lnTo>
                  <a:lnTo>
                    <a:pt x="129" y="1"/>
                  </a:lnTo>
                  <a:lnTo>
                    <a:pt x="112" y="4"/>
                  </a:lnTo>
                  <a:lnTo>
                    <a:pt x="85" y="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8" name="Freeform 61"/>
            <p:cNvSpPr>
              <a:spLocks noChangeAspect="1"/>
            </p:cNvSpPr>
            <p:nvPr/>
          </p:nvSpPr>
          <p:spPr bwMode="auto">
            <a:xfrm>
              <a:off x="421" y="404"/>
              <a:ext cx="7" cy="5"/>
            </a:xfrm>
            <a:custGeom>
              <a:avLst/>
              <a:gdLst>
                <a:gd name="T0" fmla="*/ 45 w 83"/>
                <a:gd name="T1" fmla="*/ 0 h 75"/>
                <a:gd name="T2" fmla="*/ 51 w 83"/>
                <a:gd name="T3" fmla="*/ 10 h 75"/>
                <a:gd name="T4" fmla="*/ 61 w 83"/>
                <a:gd name="T5" fmla="*/ 21 h 75"/>
                <a:gd name="T6" fmla="*/ 83 w 83"/>
                <a:gd name="T7" fmla="*/ 40 h 75"/>
                <a:gd name="T8" fmla="*/ 68 w 83"/>
                <a:gd name="T9" fmla="*/ 75 h 75"/>
                <a:gd name="T10" fmla="*/ 43 w 83"/>
                <a:gd name="T11" fmla="*/ 72 h 75"/>
                <a:gd name="T12" fmla="*/ 30 w 83"/>
                <a:gd name="T13" fmla="*/ 67 h 75"/>
                <a:gd name="T14" fmla="*/ 22 w 83"/>
                <a:gd name="T15" fmla="*/ 57 h 75"/>
                <a:gd name="T16" fmla="*/ 6 w 83"/>
                <a:gd name="T17" fmla="*/ 38 h 75"/>
                <a:gd name="T18" fmla="*/ 1 w 83"/>
                <a:gd name="T19" fmla="*/ 22 h 75"/>
                <a:gd name="T20" fmla="*/ 0 w 83"/>
                <a:gd name="T21" fmla="*/ 13 h 75"/>
                <a:gd name="T22" fmla="*/ 1 w 83"/>
                <a:gd name="T23" fmla="*/ 9 h 75"/>
                <a:gd name="T24" fmla="*/ 3 w 83"/>
                <a:gd name="T25" fmla="*/ 6 h 75"/>
                <a:gd name="T26" fmla="*/ 6 w 83"/>
                <a:gd name="T27" fmla="*/ 3 h 75"/>
                <a:gd name="T28" fmla="*/ 11 w 83"/>
                <a:gd name="T29" fmla="*/ 2 h 75"/>
                <a:gd name="T30" fmla="*/ 23 w 83"/>
                <a:gd name="T31" fmla="*/ 2 h 75"/>
                <a:gd name="T32" fmla="*/ 36 w 83"/>
                <a:gd name="T33" fmla="*/ 2 h 75"/>
                <a:gd name="T34" fmla="*/ 45 w 83"/>
                <a:gd name="T35" fmla="*/ 0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75"/>
                <a:gd name="T56" fmla="*/ 83 w 83"/>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75">
                  <a:moveTo>
                    <a:pt x="45" y="0"/>
                  </a:moveTo>
                  <a:lnTo>
                    <a:pt x="51" y="10"/>
                  </a:lnTo>
                  <a:lnTo>
                    <a:pt x="61" y="21"/>
                  </a:lnTo>
                  <a:lnTo>
                    <a:pt x="83" y="40"/>
                  </a:lnTo>
                  <a:lnTo>
                    <a:pt x="68" y="75"/>
                  </a:lnTo>
                  <a:lnTo>
                    <a:pt x="43" y="72"/>
                  </a:lnTo>
                  <a:lnTo>
                    <a:pt x="30" y="67"/>
                  </a:lnTo>
                  <a:lnTo>
                    <a:pt x="22" y="57"/>
                  </a:lnTo>
                  <a:lnTo>
                    <a:pt x="6" y="38"/>
                  </a:lnTo>
                  <a:lnTo>
                    <a:pt x="1" y="22"/>
                  </a:lnTo>
                  <a:lnTo>
                    <a:pt x="0" y="13"/>
                  </a:lnTo>
                  <a:lnTo>
                    <a:pt x="1" y="9"/>
                  </a:lnTo>
                  <a:lnTo>
                    <a:pt x="3" y="6"/>
                  </a:lnTo>
                  <a:lnTo>
                    <a:pt x="6" y="3"/>
                  </a:lnTo>
                  <a:lnTo>
                    <a:pt x="11" y="2"/>
                  </a:lnTo>
                  <a:lnTo>
                    <a:pt x="23" y="2"/>
                  </a:lnTo>
                  <a:lnTo>
                    <a:pt x="36" y="2"/>
                  </a:lnTo>
                  <a:lnTo>
                    <a:pt x="4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69" name="Freeform 62"/>
            <p:cNvSpPr>
              <a:spLocks noChangeAspect="1"/>
            </p:cNvSpPr>
            <p:nvPr/>
          </p:nvSpPr>
          <p:spPr bwMode="auto">
            <a:xfrm>
              <a:off x="416" y="410"/>
              <a:ext cx="4" cy="5"/>
            </a:xfrm>
            <a:custGeom>
              <a:avLst/>
              <a:gdLst>
                <a:gd name="T0" fmla="*/ 42 w 55"/>
                <a:gd name="T1" fmla="*/ 0 h 71"/>
                <a:gd name="T2" fmla="*/ 44 w 55"/>
                <a:gd name="T3" fmla="*/ 9 h 71"/>
                <a:gd name="T4" fmla="*/ 46 w 55"/>
                <a:gd name="T5" fmla="*/ 16 h 71"/>
                <a:gd name="T6" fmla="*/ 48 w 55"/>
                <a:gd name="T7" fmla="*/ 24 h 71"/>
                <a:gd name="T8" fmla="*/ 55 w 55"/>
                <a:gd name="T9" fmla="*/ 32 h 71"/>
                <a:gd name="T10" fmla="*/ 53 w 55"/>
                <a:gd name="T11" fmla="*/ 71 h 71"/>
                <a:gd name="T12" fmla="*/ 31 w 55"/>
                <a:gd name="T13" fmla="*/ 71 h 71"/>
                <a:gd name="T14" fmla="*/ 24 w 55"/>
                <a:gd name="T15" fmla="*/ 67 h 71"/>
                <a:gd name="T16" fmla="*/ 19 w 55"/>
                <a:gd name="T17" fmla="*/ 63 h 71"/>
                <a:gd name="T18" fmla="*/ 12 w 55"/>
                <a:gd name="T19" fmla="*/ 48 h 71"/>
                <a:gd name="T20" fmla="*/ 6 w 55"/>
                <a:gd name="T21" fmla="*/ 33 h 71"/>
                <a:gd name="T22" fmla="*/ 3 w 55"/>
                <a:gd name="T23" fmla="*/ 26 h 71"/>
                <a:gd name="T24" fmla="*/ 0 w 55"/>
                <a:gd name="T25" fmla="*/ 20 h 71"/>
                <a:gd name="T26" fmla="*/ 1 w 55"/>
                <a:gd name="T27" fmla="*/ 17 h 71"/>
                <a:gd name="T28" fmla="*/ 4 w 55"/>
                <a:gd name="T29" fmla="*/ 13 h 71"/>
                <a:gd name="T30" fmla="*/ 16 w 55"/>
                <a:gd name="T31" fmla="*/ 10 h 71"/>
                <a:gd name="T32" fmla="*/ 29 w 55"/>
                <a:gd name="T33" fmla="*/ 6 h 71"/>
                <a:gd name="T34" fmla="*/ 36 w 55"/>
                <a:gd name="T35" fmla="*/ 4 h 71"/>
                <a:gd name="T36" fmla="*/ 42 w 55"/>
                <a:gd name="T37" fmla="*/ 0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71"/>
                <a:gd name="T59" fmla="*/ 55 w 55"/>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71">
                  <a:moveTo>
                    <a:pt x="42" y="0"/>
                  </a:moveTo>
                  <a:lnTo>
                    <a:pt x="44" y="9"/>
                  </a:lnTo>
                  <a:lnTo>
                    <a:pt x="46" y="16"/>
                  </a:lnTo>
                  <a:lnTo>
                    <a:pt x="48" y="24"/>
                  </a:lnTo>
                  <a:lnTo>
                    <a:pt x="55" y="32"/>
                  </a:lnTo>
                  <a:lnTo>
                    <a:pt x="53" y="71"/>
                  </a:lnTo>
                  <a:lnTo>
                    <a:pt x="31" y="71"/>
                  </a:lnTo>
                  <a:lnTo>
                    <a:pt x="24" y="67"/>
                  </a:lnTo>
                  <a:lnTo>
                    <a:pt x="19" y="63"/>
                  </a:lnTo>
                  <a:lnTo>
                    <a:pt x="12" y="48"/>
                  </a:lnTo>
                  <a:lnTo>
                    <a:pt x="6" y="33"/>
                  </a:lnTo>
                  <a:lnTo>
                    <a:pt x="3" y="26"/>
                  </a:lnTo>
                  <a:lnTo>
                    <a:pt x="0" y="20"/>
                  </a:lnTo>
                  <a:lnTo>
                    <a:pt x="1" y="17"/>
                  </a:lnTo>
                  <a:lnTo>
                    <a:pt x="4" y="13"/>
                  </a:lnTo>
                  <a:lnTo>
                    <a:pt x="16" y="10"/>
                  </a:lnTo>
                  <a:lnTo>
                    <a:pt x="29" y="6"/>
                  </a:lnTo>
                  <a:lnTo>
                    <a:pt x="36" y="4"/>
                  </a:lnTo>
                  <a:lnTo>
                    <a:pt x="42"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0" name="Freeform 63"/>
            <p:cNvSpPr>
              <a:spLocks noChangeAspect="1"/>
            </p:cNvSpPr>
            <p:nvPr/>
          </p:nvSpPr>
          <p:spPr bwMode="auto">
            <a:xfrm>
              <a:off x="414" y="402"/>
              <a:ext cx="6" cy="7"/>
            </a:xfrm>
            <a:custGeom>
              <a:avLst/>
              <a:gdLst>
                <a:gd name="T0" fmla="*/ 52 w 88"/>
                <a:gd name="T1" fmla="*/ 0 h 86"/>
                <a:gd name="T2" fmla="*/ 55 w 88"/>
                <a:gd name="T3" fmla="*/ 3 h 86"/>
                <a:gd name="T4" fmla="*/ 58 w 88"/>
                <a:gd name="T5" fmla="*/ 7 h 86"/>
                <a:gd name="T6" fmla="*/ 67 w 88"/>
                <a:gd name="T7" fmla="*/ 9 h 86"/>
                <a:gd name="T8" fmla="*/ 78 w 88"/>
                <a:gd name="T9" fmla="*/ 11 h 86"/>
                <a:gd name="T10" fmla="*/ 82 w 88"/>
                <a:gd name="T11" fmla="*/ 14 h 86"/>
                <a:gd name="T12" fmla="*/ 88 w 88"/>
                <a:gd name="T13" fmla="*/ 17 h 86"/>
                <a:gd name="T14" fmla="*/ 82 w 88"/>
                <a:gd name="T15" fmla="*/ 49 h 86"/>
                <a:gd name="T16" fmla="*/ 58 w 88"/>
                <a:gd name="T17" fmla="*/ 52 h 86"/>
                <a:gd name="T18" fmla="*/ 55 w 88"/>
                <a:gd name="T19" fmla="*/ 86 h 86"/>
                <a:gd name="T20" fmla="*/ 7 w 88"/>
                <a:gd name="T21" fmla="*/ 86 h 86"/>
                <a:gd name="T22" fmla="*/ 2 w 88"/>
                <a:gd name="T23" fmla="*/ 84 h 86"/>
                <a:gd name="T24" fmla="*/ 0 w 88"/>
                <a:gd name="T25" fmla="*/ 80 h 86"/>
                <a:gd name="T26" fmla="*/ 4 w 88"/>
                <a:gd name="T27" fmla="*/ 72 h 86"/>
                <a:gd name="T28" fmla="*/ 7 w 88"/>
                <a:gd name="T29" fmla="*/ 63 h 86"/>
                <a:gd name="T30" fmla="*/ 7 w 88"/>
                <a:gd name="T31" fmla="*/ 57 h 86"/>
                <a:gd name="T32" fmla="*/ 5 w 88"/>
                <a:gd name="T33" fmla="*/ 53 h 86"/>
                <a:gd name="T34" fmla="*/ 5 w 88"/>
                <a:gd name="T35" fmla="*/ 50 h 86"/>
                <a:gd name="T36" fmla="*/ 7 w 88"/>
                <a:gd name="T37" fmla="*/ 49 h 86"/>
                <a:gd name="T38" fmla="*/ 14 w 88"/>
                <a:gd name="T39" fmla="*/ 47 h 86"/>
                <a:gd name="T40" fmla="*/ 22 w 88"/>
                <a:gd name="T41" fmla="*/ 44 h 86"/>
                <a:gd name="T42" fmla="*/ 26 w 88"/>
                <a:gd name="T43" fmla="*/ 40 h 86"/>
                <a:gd name="T44" fmla="*/ 30 w 88"/>
                <a:gd name="T45" fmla="*/ 35 h 86"/>
                <a:gd name="T46" fmla="*/ 41 w 88"/>
                <a:gd name="T47" fmla="*/ 16 h 86"/>
                <a:gd name="T48" fmla="*/ 52 w 88"/>
                <a:gd name="T49" fmla="*/ 0 h 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8"/>
                <a:gd name="T76" fmla="*/ 0 h 86"/>
                <a:gd name="T77" fmla="*/ 88 w 88"/>
                <a:gd name="T78" fmla="*/ 86 h 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8" h="86">
                  <a:moveTo>
                    <a:pt x="52" y="0"/>
                  </a:moveTo>
                  <a:lnTo>
                    <a:pt x="55" y="3"/>
                  </a:lnTo>
                  <a:lnTo>
                    <a:pt x="58" y="7"/>
                  </a:lnTo>
                  <a:lnTo>
                    <a:pt x="67" y="9"/>
                  </a:lnTo>
                  <a:lnTo>
                    <a:pt x="78" y="11"/>
                  </a:lnTo>
                  <a:lnTo>
                    <a:pt x="82" y="14"/>
                  </a:lnTo>
                  <a:lnTo>
                    <a:pt x="88" y="17"/>
                  </a:lnTo>
                  <a:lnTo>
                    <a:pt x="82" y="49"/>
                  </a:lnTo>
                  <a:lnTo>
                    <a:pt x="58" y="52"/>
                  </a:lnTo>
                  <a:lnTo>
                    <a:pt x="55" y="86"/>
                  </a:lnTo>
                  <a:lnTo>
                    <a:pt x="7" y="86"/>
                  </a:lnTo>
                  <a:lnTo>
                    <a:pt x="2" y="84"/>
                  </a:lnTo>
                  <a:lnTo>
                    <a:pt x="0" y="80"/>
                  </a:lnTo>
                  <a:lnTo>
                    <a:pt x="4" y="72"/>
                  </a:lnTo>
                  <a:lnTo>
                    <a:pt x="7" y="63"/>
                  </a:lnTo>
                  <a:lnTo>
                    <a:pt x="7" y="57"/>
                  </a:lnTo>
                  <a:lnTo>
                    <a:pt x="5" y="53"/>
                  </a:lnTo>
                  <a:lnTo>
                    <a:pt x="5" y="50"/>
                  </a:lnTo>
                  <a:lnTo>
                    <a:pt x="7" y="49"/>
                  </a:lnTo>
                  <a:lnTo>
                    <a:pt x="14" y="47"/>
                  </a:lnTo>
                  <a:lnTo>
                    <a:pt x="22" y="44"/>
                  </a:lnTo>
                  <a:lnTo>
                    <a:pt x="26" y="40"/>
                  </a:lnTo>
                  <a:lnTo>
                    <a:pt x="30" y="35"/>
                  </a:lnTo>
                  <a:lnTo>
                    <a:pt x="41" y="16"/>
                  </a:lnTo>
                  <a:lnTo>
                    <a:pt x="52"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1" name="Freeform 64"/>
            <p:cNvSpPr>
              <a:spLocks noChangeAspect="1"/>
            </p:cNvSpPr>
            <p:nvPr/>
          </p:nvSpPr>
          <p:spPr bwMode="auto">
            <a:xfrm>
              <a:off x="418" y="367"/>
              <a:ext cx="4" cy="5"/>
            </a:xfrm>
            <a:custGeom>
              <a:avLst/>
              <a:gdLst>
                <a:gd name="T0" fmla="*/ 31 w 60"/>
                <a:gd name="T1" fmla="*/ 0 h 60"/>
                <a:gd name="T2" fmla="*/ 41 w 60"/>
                <a:gd name="T3" fmla="*/ 11 h 60"/>
                <a:gd name="T4" fmla="*/ 47 w 60"/>
                <a:gd name="T5" fmla="*/ 20 h 60"/>
                <a:gd name="T6" fmla="*/ 50 w 60"/>
                <a:gd name="T7" fmla="*/ 29 h 60"/>
                <a:gd name="T8" fmla="*/ 52 w 60"/>
                <a:gd name="T9" fmla="*/ 36 h 60"/>
                <a:gd name="T10" fmla="*/ 52 w 60"/>
                <a:gd name="T11" fmla="*/ 48 h 60"/>
                <a:gd name="T12" fmla="*/ 54 w 60"/>
                <a:gd name="T13" fmla="*/ 50 h 60"/>
                <a:gd name="T14" fmla="*/ 60 w 60"/>
                <a:gd name="T15" fmla="*/ 51 h 60"/>
                <a:gd name="T16" fmla="*/ 45 w 60"/>
                <a:gd name="T17" fmla="*/ 57 h 60"/>
                <a:gd name="T18" fmla="*/ 30 w 60"/>
                <a:gd name="T19" fmla="*/ 60 h 60"/>
                <a:gd name="T20" fmla="*/ 22 w 60"/>
                <a:gd name="T21" fmla="*/ 60 h 60"/>
                <a:gd name="T22" fmla="*/ 14 w 60"/>
                <a:gd name="T23" fmla="*/ 58 h 60"/>
                <a:gd name="T24" fmla="*/ 7 w 60"/>
                <a:gd name="T25" fmla="*/ 54 h 60"/>
                <a:gd name="T26" fmla="*/ 0 w 60"/>
                <a:gd name="T27" fmla="*/ 49 h 60"/>
                <a:gd name="T28" fmla="*/ 11 w 60"/>
                <a:gd name="T29" fmla="*/ 21 h 60"/>
                <a:gd name="T30" fmla="*/ 22 w 60"/>
                <a:gd name="T31" fmla="*/ 5 h 60"/>
                <a:gd name="T32" fmla="*/ 26 w 60"/>
                <a:gd name="T33" fmla="*/ 0 h 60"/>
                <a:gd name="T34" fmla="*/ 31 w 60"/>
                <a:gd name="T35" fmla="*/ 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60"/>
                <a:gd name="T56" fmla="*/ 60 w 60"/>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60">
                  <a:moveTo>
                    <a:pt x="31" y="0"/>
                  </a:moveTo>
                  <a:lnTo>
                    <a:pt x="41" y="11"/>
                  </a:lnTo>
                  <a:lnTo>
                    <a:pt x="47" y="20"/>
                  </a:lnTo>
                  <a:lnTo>
                    <a:pt x="50" y="29"/>
                  </a:lnTo>
                  <a:lnTo>
                    <a:pt x="52" y="36"/>
                  </a:lnTo>
                  <a:lnTo>
                    <a:pt x="52" y="48"/>
                  </a:lnTo>
                  <a:lnTo>
                    <a:pt x="54" y="50"/>
                  </a:lnTo>
                  <a:lnTo>
                    <a:pt x="60" y="51"/>
                  </a:lnTo>
                  <a:lnTo>
                    <a:pt x="45" y="57"/>
                  </a:lnTo>
                  <a:lnTo>
                    <a:pt x="30" y="60"/>
                  </a:lnTo>
                  <a:lnTo>
                    <a:pt x="22" y="60"/>
                  </a:lnTo>
                  <a:lnTo>
                    <a:pt x="14" y="58"/>
                  </a:lnTo>
                  <a:lnTo>
                    <a:pt x="7" y="54"/>
                  </a:lnTo>
                  <a:lnTo>
                    <a:pt x="0" y="49"/>
                  </a:lnTo>
                  <a:lnTo>
                    <a:pt x="11" y="21"/>
                  </a:lnTo>
                  <a:lnTo>
                    <a:pt x="22" y="5"/>
                  </a:lnTo>
                  <a:lnTo>
                    <a:pt x="26" y="0"/>
                  </a:lnTo>
                  <a:lnTo>
                    <a:pt x="31"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2" name="Freeform 65"/>
            <p:cNvSpPr>
              <a:spLocks noChangeAspect="1"/>
            </p:cNvSpPr>
            <p:nvPr/>
          </p:nvSpPr>
          <p:spPr bwMode="auto">
            <a:xfrm>
              <a:off x="424" y="397"/>
              <a:ext cx="86" cy="122"/>
            </a:xfrm>
            <a:custGeom>
              <a:avLst/>
              <a:gdLst>
                <a:gd name="T0" fmla="*/ 494 w 1176"/>
                <a:gd name="T1" fmla="*/ 760 h 1614"/>
                <a:gd name="T2" fmla="*/ 451 w 1176"/>
                <a:gd name="T3" fmla="*/ 700 h 1614"/>
                <a:gd name="T4" fmla="*/ 387 w 1176"/>
                <a:gd name="T5" fmla="*/ 646 h 1614"/>
                <a:gd name="T6" fmla="*/ 238 w 1176"/>
                <a:gd name="T7" fmla="*/ 566 h 1614"/>
                <a:gd name="T8" fmla="*/ 170 w 1176"/>
                <a:gd name="T9" fmla="*/ 479 h 1614"/>
                <a:gd name="T10" fmla="*/ 5 w 1176"/>
                <a:gd name="T11" fmla="*/ 307 h 1614"/>
                <a:gd name="T12" fmla="*/ 97 w 1176"/>
                <a:gd name="T13" fmla="*/ 348 h 1614"/>
                <a:gd name="T14" fmla="*/ 179 w 1176"/>
                <a:gd name="T15" fmla="*/ 432 h 1614"/>
                <a:gd name="T16" fmla="*/ 204 w 1176"/>
                <a:gd name="T17" fmla="*/ 465 h 1614"/>
                <a:gd name="T18" fmla="*/ 350 w 1176"/>
                <a:gd name="T19" fmla="*/ 513 h 1614"/>
                <a:gd name="T20" fmla="*/ 462 w 1176"/>
                <a:gd name="T21" fmla="*/ 541 h 1614"/>
                <a:gd name="T22" fmla="*/ 435 w 1176"/>
                <a:gd name="T23" fmla="*/ 454 h 1614"/>
                <a:gd name="T24" fmla="*/ 376 w 1176"/>
                <a:gd name="T25" fmla="*/ 289 h 1614"/>
                <a:gd name="T26" fmla="*/ 304 w 1176"/>
                <a:gd name="T27" fmla="*/ 205 h 1614"/>
                <a:gd name="T28" fmla="*/ 324 w 1176"/>
                <a:gd name="T29" fmla="*/ 133 h 1614"/>
                <a:gd name="T30" fmla="*/ 355 w 1176"/>
                <a:gd name="T31" fmla="*/ 90 h 1614"/>
                <a:gd name="T32" fmla="*/ 445 w 1176"/>
                <a:gd name="T33" fmla="*/ 56 h 1614"/>
                <a:gd name="T34" fmla="*/ 554 w 1176"/>
                <a:gd name="T35" fmla="*/ 79 h 1614"/>
                <a:gd name="T36" fmla="*/ 567 w 1176"/>
                <a:gd name="T37" fmla="*/ 49 h 1614"/>
                <a:gd name="T38" fmla="*/ 611 w 1176"/>
                <a:gd name="T39" fmla="*/ 1 h 1614"/>
                <a:gd name="T40" fmla="*/ 650 w 1176"/>
                <a:gd name="T41" fmla="*/ 47 h 1614"/>
                <a:gd name="T42" fmla="*/ 805 w 1176"/>
                <a:gd name="T43" fmla="*/ 342 h 1614"/>
                <a:gd name="T44" fmla="*/ 801 w 1176"/>
                <a:gd name="T45" fmla="*/ 413 h 1614"/>
                <a:gd name="T46" fmla="*/ 940 w 1176"/>
                <a:gd name="T47" fmla="*/ 542 h 1614"/>
                <a:gd name="T48" fmla="*/ 1024 w 1176"/>
                <a:gd name="T49" fmla="*/ 642 h 1614"/>
                <a:gd name="T50" fmla="*/ 1115 w 1176"/>
                <a:gd name="T51" fmla="*/ 781 h 1614"/>
                <a:gd name="T52" fmla="*/ 1175 w 1176"/>
                <a:gd name="T53" fmla="*/ 908 h 1614"/>
                <a:gd name="T54" fmla="*/ 1149 w 1176"/>
                <a:gd name="T55" fmla="*/ 942 h 1614"/>
                <a:gd name="T56" fmla="*/ 1085 w 1176"/>
                <a:gd name="T57" fmla="*/ 995 h 1614"/>
                <a:gd name="T58" fmla="*/ 1108 w 1176"/>
                <a:gd name="T59" fmla="*/ 1004 h 1614"/>
                <a:gd name="T60" fmla="*/ 1025 w 1176"/>
                <a:gd name="T61" fmla="*/ 1030 h 1614"/>
                <a:gd name="T62" fmla="*/ 879 w 1176"/>
                <a:gd name="T63" fmla="*/ 872 h 1614"/>
                <a:gd name="T64" fmla="*/ 733 w 1176"/>
                <a:gd name="T65" fmla="*/ 791 h 1614"/>
                <a:gd name="T66" fmla="*/ 672 w 1176"/>
                <a:gd name="T67" fmla="*/ 731 h 1614"/>
                <a:gd name="T68" fmla="*/ 611 w 1176"/>
                <a:gd name="T69" fmla="*/ 654 h 1614"/>
                <a:gd name="T70" fmla="*/ 588 w 1176"/>
                <a:gd name="T71" fmla="*/ 610 h 1614"/>
                <a:gd name="T72" fmla="*/ 575 w 1176"/>
                <a:gd name="T73" fmla="*/ 546 h 1614"/>
                <a:gd name="T74" fmla="*/ 537 w 1176"/>
                <a:gd name="T75" fmla="*/ 499 h 1614"/>
                <a:gd name="T76" fmla="*/ 476 w 1176"/>
                <a:gd name="T77" fmla="*/ 523 h 1614"/>
                <a:gd name="T78" fmla="*/ 505 w 1176"/>
                <a:gd name="T79" fmla="*/ 645 h 1614"/>
                <a:gd name="T80" fmla="*/ 566 w 1176"/>
                <a:gd name="T81" fmla="*/ 752 h 1614"/>
                <a:gd name="T82" fmla="*/ 608 w 1176"/>
                <a:gd name="T83" fmla="*/ 826 h 1614"/>
                <a:gd name="T84" fmla="*/ 641 w 1176"/>
                <a:gd name="T85" fmla="*/ 889 h 1614"/>
                <a:gd name="T86" fmla="*/ 720 w 1176"/>
                <a:gd name="T87" fmla="*/ 954 h 1614"/>
                <a:gd name="T88" fmla="*/ 761 w 1176"/>
                <a:gd name="T89" fmla="*/ 1059 h 1614"/>
                <a:gd name="T90" fmla="*/ 847 w 1176"/>
                <a:gd name="T91" fmla="*/ 1139 h 1614"/>
                <a:gd name="T92" fmla="*/ 790 w 1176"/>
                <a:gd name="T93" fmla="*/ 1070 h 1614"/>
                <a:gd name="T94" fmla="*/ 819 w 1176"/>
                <a:gd name="T95" fmla="*/ 1009 h 1614"/>
                <a:gd name="T96" fmla="*/ 892 w 1176"/>
                <a:gd name="T97" fmla="*/ 1109 h 1614"/>
                <a:gd name="T98" fmla="*/ 939 w 1176"/>
                <a:gd name="T99" fmla="*/ 1253 h 1614"/>
                <a:gd name="T100" fmla="*/ 955 w 1176"/>
                <a:gd name="T101" fmla="*/ 1404 h 1614"/>
                <a:gd name="T102" fmla="*/ 860 w 1176"/>
                <a:gd name="T103" fmla="*/ 1545 h 1614"/>
                <a:gd name="T104" fmla="*/ 823 w 1176"/>
                <a:gd name="T105" fmla="*/ 1614 h 1614"/>
                <a:gd name="T106" fmla="*/ 734 w 1176"/>
                <a:gd name="T107" fmla="*/ 1545 h 1614"/>
                <a:gd name="T108" fmla="*/ 703 w 1176"/>
                <a:gd name="T109" fmla="*/ 1518 h 1614"/>
                <a:gd name="T110" fmla="*/ 807 w 1176"/>
                <a:gd name="T111" fmla="*/ 1408 h 1614"/>
                <a:gd name="T112" fmla="*/ 811 w 1176"/>
                <a:gd name="T113" fmla="*/ 1289 h 1614"/>
                <a:gd name="T114" fmla="*/ 659 w 1176"/>
                <a:gd name="T115" fmla="*/ 1189 h 1614"/>
                <a:gd name="T116" fmla="*/ 718 w 1176"/>
                <a:gd name="T117" fmla="*/ 1027 h 1614"/>
                <a:gd name="T118" fmla="*/ 646 w 1176"/>
                <a:gd name="T119" fmla="*/ 948 h 1614"/>
                <a:gd name="T120" fmla="*/ 521 w 1176"/>
                <a:gd name="T121" fmla="*/ 799 h 161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76"/>
                <a:gd name="T184" fmla="*/ 0 h 1614"/>
                <a:gd name="T185" fmla="*/ 1176 w 1176"/>
                <a:gd name="T186" fmla="*/ 1614 h 161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76" h="1614">
                  <a:moveTo>
                    <a:pt x="521" y="797"/>
                  </a:moveTo>
                  <a:lnTo>
                    <a:pt x="514" y="796"/>
                  </a:lnTo>
                  <a:lnTo>
                    <a:pt x="508" y="794"/>
                  </a:lnTo>
                  <a:lnTo>
                    <a:pt x="496" y="782"/>
                  </a:lnTo>
                  <a:lnTo>
                    <a:pt x="496" y="765"/>
                  </a:lnTo>
                  <a:lnTo>
                    <a:pt x="494" y="760"/>
                  </a:lnTo>
                  <a:lnTo>
                    <a:pt x="491" y="759"/>
                  </a:lnTo>
                  <a:lnTo>
                    <a:pt x="483" y="754"/>
                  </a:lnTo>
                  <a:lnTo>
                    <a:pt x="464" y="737"/>
                  </a:lnTo>
                  <a:lnTo>
                    <a:pt x="456" y="729"/>
                  </a:lnTo>
                  <a:lnTo>
                    <a:pt x="453" y="721"/>
                  </a:lnTo>
                  <a:lnTo>
                    <a:pt x="451" y="700"/>
                  </a:lnTo>
                  <a:lnTo>
                    <a:pt x="439" y="690"/>
                  </a:lnTo>
                  <a:lnTo>
                    <a:pt x="429" y="677"/>
                  </a:lnTo>
                  <a:lnTo>
                    <a:pt x="418" y="665"/>
                  </a:lnTo>
                  <a:lnTo>
                    <a:pt x="411" y="660"/>
                  </a:lnTo>
                  <a:lnTo>
                    <a:pt x="403" y="655"/>
                  </a:lnTo>
                  <a:lnTo>
                    <a:pt x="387" y="646"/>
                  </a:lnTo>
                  <a:lnTo>
                    <a:pt x="364" y="637"/>
                  </a:lnTo>
                  <a:lnTo>
                    <a:pt x="337" y="625"/>
                  </a:lnTo>
                  <a:lnTo>
                    <a:pt x="306" y="610"/>
                  </a:lnTo>
                  <a:lnTo>
                    <a:pt x="272" y="591"/>
                  </a:lnTo>
                  <a:lnTo>
                    <a:pt x="255" y="578"/>
                  </a:lnTo>
                  <a:lnTo>
                    <a:pt x="238" y="566"/>
                  </a:lnTo>
                  <a:lnTo>
                    <a:pt x="221" y="549"/>
                  </a:lnTo>
                  <a:lnTo>
                    <a:pt x="205" y="531"/>
                  </a:lnTo>
                  <a:lnTo>
                    <a:pt x="189" y="511"/>
                  </a:lnTo>
                  <a:lnTo>
                    <a:pt x="175" y="488"/>
                  </a:lnTo>
                  <a:lnTo>
                    <a:pt x="174" y="485"/>
                  </a:lnTo>
                  <a:lnTo>
                    <a:pt x="170" y="479"/>
                  </a:lnTo>
                  <a:lnTo>
                    <a:pt x="151" y="458"/>
                  </a:lnTo>
                  <a:lnTo>
                    <a:pt x="90" y="402"/>
                  </a:lnTo>
                  <a:lnTo>
                    <a:pt x="29" y="345"/>
                  </a:lnTo>
                  <a:lnTo>
                    <a:pt x="8" y="326"/>
                  </a:lnTo>
                  <a:lnTo>
                    <a:pt x="0" y="317"/>
                  </a:lnTo>
                  <a:lnTo>
                    <a:pt x="5" y="307"/>
                  </a:lnTo>
                  <a:lnTo>
                    <a:pt x="13" y="303"/>
                  </a:lnTo>
                  <a:lnTo>
                    <a:pt x="24" y="303"/>
                  </a:lnTo>
                  <a:lnTo>
                    <a:pt x="36" y="306"/>
                  </a:lnTo>
                  <a:lnTo>
                    <a:pt x="51" y="313"/>
                  </a:lnTo>
                  <a:lnTo>
                    <a:pt x="66" y="324"/>
                  </a:lnTo>
                  <a:lnTo>
                    <a:pt x="97" y="348"/>
                  </a:lnTo>
                  <a:lnTo>
                    <a:pt x="128" y="375"/>
                  </a:lnTo>
                  <a:lnTo>
                    <a:pt x="153" y="402"/>
                  </a:lnTo>
                  <a:lnTo>
                    <a:pt x="171" y="423"/>
                  </a:lnTo>
                  <a:lnTo>
                    <a:pt x="174" y="430"/>
                  </a:lnTo>
                  <a:lnTo>
                    <a:pt x="175" y="433"/>
                  </a:lnTo>
                  <a:lnTo>
                    <a:pt x="179" y="432"/>
                  </a:lnTo>
                  <a:lnTo>
                    <a:pt x="182" y="435"/>
                  </a:lnTo>
                  <a:lnTo>
                    <a:pt x="187" y="450"/>
                  </a:lnTo>
                  <a:lnTo>
                    <a:pt x="193" y="466"/>
                  </a:lnTo>
                  <a:lnTo>
                    <a:pt x="196" y="471"/>
                  </a:lnTo>
                  <a:lnTo>
                    <a:pt x="201" y="471"/>
                  </a:lnTo>
                  <a:lnTo>
                    <a:pt x="204" y="465"/>
                  </a:lnTo>
                  <a:lnTo>
                    <a:pt x="212" y="463"/>
                  </a:lnTo>
                  <a:lnTo>
                    <a:pt x="223" y="464"/>
                  </a:lnTo>
                  <a:lnTo>
                    <a:pt x="236" y="466"/>
                  </a:lnTo>
                  <a:lnTo>
                    <a:pt x="270" y="478"/>
                  </a:lnTo>
                  <a:lnTo>
                    <a:pt x="309" y="494"/>
                  </a:lnTo>
                  <a:lnTo>
                    <a:pt x="350" y="513"/>
                  </a:lnTo>
                  <a:lnTo>
                    <a:pt x="391" y="529"/>
                  </a:lnTo>
                  <a:lnTo>
                    <a:pt x="428" y="541"/>
                  </a:lnTo>
                  <a:lnTo>
                    <a:pt x="444" y="544"/>
                  </a:lnTo>
                  <a:lnTo>
                    <a:pt x="458" y="545"/>
                  </a:lnTo>
                  <a:lnTo>
                    <a:pt x="460" y="544"/>
                  </a:lnTo>
                  <a:lnTo>
                    <a:pt x="462" y="541"/>
                  </a:lnTo>
                  <a:lnTo>
                    <a:pt x="462" y="532"/>
                  </a:lnTo>
                  <a:lnTo>
                    <a:pt x="459" y="519"/>
                  </a:lnTo>
                  <a:lnTo>
                    <a:pt x="453" y="504"/>
                  </a:lnTo>
                  <a:lnTo>
                    <a:pt x="440" y="475"/>
                  </a:lnTo>
                  <a:lnTo>
                    <a:pt x="436" y="462"/>
                  </a:lnTo>
                  <a:lnTo>
                    <a:pt x="435" y="454"/>
                  </a:lnTo>
                  <a:lnTo>
                    <a:pt x="409" y="419"/>
                  </a:lnTo>
                  <a:lnTo>
                    <a:pt x="408" y="385"/>
                  </a:lnTo>
                  <a:lnTo>
                    <a:pt x="410" y="375"/>
                  </a:lnTo>
                  <a:lnTo>
                    <a:pt x="417" y="363"/>
                  </a:lnTo>
                  <a:lnTo>
                    <a:pt x="387" y="310"/>
                  </a:lnTo>
                  <a:lnTo>
                    <a:pt x="376" y="289"/>
                  </a:lnTo>
                  <a:lnTo>
                    <a:pt x="372" y="277"/>
                  </a:lnTo>
                  <a:lnTo>
                    <a:pt x="371" y="267"/>
                  </a:lnTo>
                  <a:lnTo>
                    <a:pt x="367" y="261"/>
                  </a:lnTo>
                  <a:lnTo>
                    <a:pt x="356" y="250"/>
                  </a:lnTo>
                  <a:lnTo>
                    <a:pt x="303" y="199"/>
                  </a:lnTo>
                  <a:lnTo>
                    <a:pt x="304" y="205"/>
                  </a:lnTo>
                  <a:lnTo>
                    <a:pt x="306" y="206"/>
                  </a:lnTo>
                  <a:lnTo>
                    <a:pt x="308" y="205"/>
                  </a:lnTo>
                  <a:lnTo>
                    <a:pt x="310" y="201"/>
                  </a:lnTo>
                  <a:lnTo>
                    <a:pt x="318" y="169"/>
                  </a:lnTo>
                  <a:lnTo>
                    <a:pt x="324" y="138"/>
                  </a:lnTo>
                  <a:lnTo>
                    <a:pt x="324" y="133"/>
                  </a:lnTo>
                  <a:lnTo>
                    <a:pt x="322" y="143"/>
                  </a:lnTo>
                  <a:lnTo>
                    <a:pt x="325" y="132"/>
                  </a:lnTo>
                  <a:lnTo>
                    <a:pt x="331" y="123"/>
                  </a:lnTo>
                  <a:lnTo>
                    <a:pt x="346" y="106"/>
                  </a:lnTo>
                  <a:lnTo>
                    <a:pt x="352" y="98"/>
                  </a:lnTo>
                  <a:lnTo>
                    <a:pt x="355" y="90"/>
                  </a:lnTo>
                  <a:lnTo>
                    <a:pt x="354" y="82"/>
                  </a:lnTo>
                  <a:lnTo>
                    <a:pt x="348" y="74"/>
                  </a:lnTo>
                  <a:lnTo>
                    <a:pt x="373" y="72"/>
                  </a:lnTo>
                  <a:lnTo>
                    <a:pt x="398" y="68"/>
                  </a:lnTo>
                  <a:lnTo>
                    <a:pt x="421" y="61"/>
                  </a:lnTo>
                  <a:lnTo>
                    <a:pt x="445" y="56"/>
                  </a:lnTo>
                  <a:lnTo>
                    <a:pt x="470" y="54"/>
                  </a:lnTo>
                  <a:lnTo>
                    <a:pt x="496" y="55"/>
                  </a:lnTo>
                  <a:lnTo>
                    <a:pt x="509" y="59"/>
                  </a:lnTo>
                  <a:lnTo>
                    <a:pt x="523" y="63"/>
                  </a:lnTo>
                  <a:lnTo>
                    <a:pt x="538" y="70"/>
                  </a:lnTo>
                  <a:lnTo>
                    <a:pt x="554" y="79"/>
                  </a:lnTo>
                  <a:lnTo>
                    <a:pt x="557" y="78"/>
                  </a:lnTo>
                  <a:lnTo>
                    <a:pt x="560" y="76"/>
                  </a:lnTo>
                  <a:lnTo>
                    <a:pt x="566" y="67"/>
                  </a:lnTo>
                  <a:lnTo>
                    <a:pt x="569" y="56"/>
                  </a:lnTo>
                  <a:lnTo>
                    <a:pt x="568" y="53"/>
                  </a:lnTo>
                  <a:lnTo>
                    <a:pt x="567" y="49"/>
                  </a:lnTo>
                  <a:lnTo>
                    <a:pt x="564" y="48"/>
                  </a:lnTo>
                  <a:lnTo>
                    <a:pt x="565" y="45"/>
                  </a:lnTo>
                  <a:lnTo>
                    <a:pt x="576" y="33"/>
                  </a:lnTo>
                  <a:lnTo>
                    <a:pt x="595" y="18"/>
                  </a:lnTo>
                  <a:lnTo>
                    <a:pt x="605" y="4"/>
                  </a:lnTo>
                  <a:lnTo>
                    <a:pt x="611" y="1"/>
                  </a:lnTo>
                  <a:lnTo>
                    <a:pt x="614" y="0"/>
                  </a:lnTo>
                  <a:lnTo>
                    <a:pt x="619" y="0"/>
                  </a:lnTo>
                  <a:lnTo>
                    <a:pt x="622" y="1"/>
                  </a:lnTo>
                  <a:lnTo>
                    <a:pt x="629" y="9"/>
                  </a:lnTo>
                  <a:lnTo>
                    <a:pt x="642" y="33"/>
                  </a:lnTo>
                  <a:lnTo>
                    <a:pt x="650" y="47"/>
                  </a:lnTo>
                  <a:lnTo>
                    <a:pt x="659" y="60"/>
                  </a:lnTo>
                  <a:lnTo>
                    <a:pt x="660" y="136"/>
                  </a:lnTo>
                  <a:lnTo>
                    <a:pt x="726" y="206"/>
                  </a:lnTo>
                  <a:lnTo>
                    <a:pt x="746" y="280"/>
                  </a:lnTo>
                  <a:lnTo>
                    <a:pt x="807" y="329"/>
                  </a:lnTo>
                  <a:lnTo>
                    <a:pt x="805" y="342"/>
                  </a:lnTo>
                  <a:lnTo>
                    <a:pt x="803" y="349"/>
                  </a:lnTo>
                  <a:lnTo>
                    <a:pt x="797" y="352"/>
                  </a:lnTo>
                  <a:lnTo>
                    <a:pt x="788" y="356"/>
                  </a:lnTo>
                  <a:lnTo>
                    <a:pt x="797" y="400"/>
                  </a:lnTo>
                  <a:lnTo>
                    <a:pt x="800" y="412"/>
                  </a:lnTo>
                  <a:lnTo>
                    <a:pt x="801" y="413"/>
                  </a:lnTo>
                  <a:lnTo>
                    <a:pt x="803" y="415"/>
                  </a:lnTo>
                  <a:lnTo>
                    <a:pt x="808" y="417"/>
                  </a:lnTo>
                  <a:lnTo>
                    <a:pt x="817" y="423"/>
                  </a:lnTo>
                  <a:lnTo>
                    <a:pt x="853" y="466"/>
                  </a:lnTo>
                  <a:lnTo>
                    <a:pt x="933" y="521"/>
                  </a:lnTo>
                  <a:lnTo>
                    <a:pt x="940" y="542"/>
                  </a:lnTo>
                  <a:lnTo>
                    <a:pt x="949" y="563"/>
                  </a:lnTo>
                  <a:lnTo>
                    <a:pt x="961" y="583"/>
                  </a:lnTo>
                  <a:lnTo>
                    <a:pt x="974" y="600"/>
                  </a:lnTo>
                  <a:lnTo>
                    <a:pt x="989" y="616"/>
                  </a:lnTo>
                  <a:lnTo>
                    <a:pt x="1005" y="630"/>
                  </a:lnTo>
                  <a:lnTo>
                    <a:pt x="1024" y="642"/>
                  </a:lnTo>
                  <a:lnTo>
                    <a:pt x="1046" y="651"/>
                  </a:lnTo>
                  <a:lnTo>
                    <a:pt x="1078" y="700"/>
                  </a:lnTo>
                  <a:lnTo>
                    <a:pt x="1082" y="723"/>
                  </a:lnTo>
                  <a:lnTo>
                    <a:pt x="1090" y="744"/>
                  </a:lnTo>
                  <a:lnTo>
                    <a:pt x="1102" y="763"/>
                  </a:lnTo>
                  <a:lnTo>
                    <a:pt x="1115" y="781"/>
                  </a:lnTo>
                  <a:lnTo>
                    <a:pt x="1145" y="816"/>
                  </a:lnTo>
                  <a:lnTo>
                    <a:pt x="1159" y="834"/>
                  </a:lnTo>
                  <a:lnTo>
                    <a:pt x="1173" y="852"/>
                  </a:lnTo>
                  <a:lnTo>
                    <a:pt x="1175" y="871"/>
                  </a:lnTo>
                  <a:lnTo>
                    <a:pt x="1176" y="889"/>
                  </a:lnTo>
                  <a:lnTo>
                    <a:pt x="1175" y="908"/>
                  </a:lnTo>
                  <a:lnTo>
                    <a:pt x="1173" y="926"/>
                  </a:lnTo>
                  <a:lnTo>
                    <a:pt x="1169" y="935"/>
                  </a:lnTo>
                  <a:lnTo>
                    <a:pt x="1165" y="940"/>
                  </a:lnTo>
                  <a:lnTo>
                    <a:pt x="1160" y="941"/>
                  </a:lnTo>
                  <a:lnTo>
                    <a:pt x="1154" y="941"/>
                  </a:lnTo>
                  <a:lnTo>
                    <a:pt x="1149" y="942"/>
                  </a:lnTo>
                  <a:lnTo>
                    <a:pt x="1144" y="945"/>
                  </a:lnTo>
                  <a:lnTo>
                    <a:pt x="1140" y="950"/>
                  </a:lnTo>
                  <a:lnTo>
                    <a:pt x="1136" y="962"/>
                  </a:lnTo>
                  <a:lnTo>
                    <a:pt x="1100" y="983"/>
                  </a:lnTo>
                  <a:lnTo>
                    <a:pt x="1085" y="993"/>
                  </a:lnTo>
                  <a:lnTo>
                    <a:pt x="1085" y="995"/>
                  </a:lnTo>
                  <a:lnTo>
                    <a:pt x="1087" y="996"/>
                  </a:lnTo>
                  <a:lnTo>
                    <a:pt x="1096" y="995"/>
                  </a:lnTo>
                  <a:lnTo>
                    <a:pt x="1106" y="996"/>
                  </a:lnTo>
                  <a:lnTo>
                    <a:pt x="1110" y="998"/>
                  </a:lnTo>
                  <a:lnTo>
                    <a:pt x="1111" y="1000"/>
                  </a:lnTo>
                  <a:lnTo>
                    <a:pt x="1108" y="1004"/>
                  </a:lnTo>
                  <a:lnTo>
                    <a:pt x="1102" y="1010"/>
                  </a:lnTo>
                  <a:lnTo>
                    <a:pt x="1073" y="1032"/>
                  </a:lnTo>
                  <a:lnTo>
                    <a:pt x="1049" y="1037"/>
                  </a:lnTo>
                  <a:lnTo>
                    <a:pt x="1039" y="1037"/>
                  </a:lnTo>
                  <a:lnTo>
                    <a:pt x="1031" y="1034"/>
                  </a:lnTo>
                  <a:lnTo>
                    <a:pt x="1025" y="1030"/>
                  </a:lnTo>
                  <a:lnTo>
                    <a:pt x="1020" y="1024"/>
                  </a:lnTo>
                  <a:lnTo>
                    <a:pt x="1015" y="1014"/>
                  </a:lnTo>
                  <a:lnTo>
                    <a:pt x="1012" y="1002"/>
                  </a:lnTo>
                  <a:lnTo>
                    <a:pt x="951" y="948"/>
                  </a:lnTo>
                  <a:lnTo>
                    <a:pt x="901" y="880"/>
                  </a:lnTo>
                  <a:lnTo>
                    <a:pt x="879" y="872"/>
                  </a:lnTo>
                  <a:lnTo>
                    <a:pt x="860" y="862"/>
                  </a:lnTo>
                  <a:lnTo>
                    <a:pt x="822" y="837"/>
                  </a:lnTo>
                  <a:lnTo>
                    <a:pt x="782" y="813"/>
                  </a:lnTo>
                  <a:lnTo>
                    <a:pt x="762" y="803"/>
                  </a:lnTo>
                  <a:lnTo>
                    <a:pt x="739" y="795"/>
                  </a:lnTo>
                  <a:lnTo>
                    <a:pt x="733" y="791"/>
                  </a:lnTo>
                  <a:lnTo>
                    <a:pt x="727" y="786"/>
                  </a:lnTo>
                  <a:lnTo>
                    <a:pt x="720" y="774"/>
                  </a:lnTo>
                  <a:lnTo>
                    <a:pt x="711" y="749"/>
                  </a:lnTo>
                  <a:lnTo>
                    <a:pt x="704" y="742"/>
                  </a:lnTo>
                  <a:lnTo>
                    <a:pt x="695" y="738"/>
                  </a:lnTo>
                  <a:lnTo>
                    <a:pt x="672" y="731"/>
                  </a:lnTo>
                  <a:lnTo>
                    <a:pt x="622" y="684"/>
                  </a:lnTo>
                  <a:lnTo>
                    <a:pt x="607" y="659"/>
                  </a:lnTo>
                  <a:lnTo>
                    <a:pt x="606" y="655"/>
                  </a:lnTo>
                  <a:lnTo>
                    <a:pt x="607" y="655"/>
                  </a:lnTo>
                  <a:lnTo>
                    <a:pt x="610" y="655"/>
                  </a:lnTo>
                  <a:lnTo>
                    <a:pt x="611" y="654"/>
                  </a:lnTo>
                  <a:lnTo>
                    <a:pt x="611" y="648"/>
                  </a:lnTo>
                  <a:lnTo>
                    <a:pt x="607" y="636"/>
                  </a:lnTo>
                  <a:lnTo>
                    <a:pt x="602" y="636"/>
                  </a:lnTo>
                  <a:lnTo>
                    <a:pt x="597" y="633"/>
                  </a:lnTo>
                  <a:lnTo>
                    <a:pt x="592" y="627"/>
                  </a:lnTo>
                  <a:lnTo>
                    <a:pt x="588" y="610"/>
                  </a:lnTo>
                  <a:lnTo>
                    <a:pt x="580" y="608"/>
                  </a:lnTo>
                  <a:lnTo>
                    <a:pt x="575" y="604"/>
                  </a:lnTo>
                  <a:lnTo>
                    <a:pt x="572" y="597"/>
                  </a:lnTo>
                  <a:lnTo>
                    <a:pt x="572" y="587"/>
                  </a:lnTo>
                  <a:lnTo>
                    <a:pt x="573" y="568"/>
                  </a:lnTo>
                  <a:lnTo>
                    <a:pt x="575" y="546"/>
                  </a:lnTo>
                  <a:lnTo>
                    <a:pt x="575" y="536"/>
                  </a:lnTo>
                  <a:lnTo>
                    <a:pt x="573" y="525"/>
                  </a:lnTo>
                  <a:lnTo>
                    <a:pt x="568" y="516"/>
                  </a:lnTo>
                  <a:lnTo>
                    <a:pt x="561" y="509"/>
                  </a:lnTo>
                  <a:lnTo>
                    <a:pt x="552" y="503"/>
                  </a:lnTo>
                  <a:lnTo>
                    <a:pt x="537" y="499"/>
                  </a:lnTo>
                  <a:lnTo>
                    <a:pt x="519" y="498"/>
                  </a:lnTo>
                  <a:lnTo>
                    <a:pt x="496" y="500"/>
                  </a:lnTo>
                  <a:lnTo>
                    <a:pt x="488" y="503"/>
                  </a:lnTo>
                  <a:lnTo>
                    <a:pt x="483" y="509"/>
                  </a:lnTo>
                  <a:lnTo>
                    <a:pt x="478" y="515"/>
                  </a:lnTo>
                  <a:lnTo>
                    <a:pt x="476" y="523"/>
                  </a:lnTo>
                  <a:lnTo>
                    <a:pt x="474" y="540"/>
                  </a:lnTo>
                  <a:lnTo>
                    <a:pt x="474" y="557"/>
                  </a:lnTo>
                  <a:lnTo>
                    <a:pt x="486" y="580"/>
                  </a:lnTo>
                  <a:lnTo>
                    <a:pt x="493" y="592"/>
                  </a:lnTo>
                  <a:lnTo>
                    <a:pt x="498" y="608"/>
                  </a:lnTo>
                  <a:lnTo>
                    <a:pt x="505" y="645"/>
                  </a:lnTo>
                  <a:lnTo>
                    <a:pt x="511" y="653"/>
                  </a:lnTo>
                  <a:lnTo>
                    <a:pt x="520" y="667"/>
                  </a:lnTo>
                  <a:lnTo>
                    <a:pt x="537" y="704"/>
                  </a:lnTo>
                  <a:lnTo>
                    <a:pt x="558" y="751"/>
                  </a:lnTo>
                  <a:lnTo>
                    <a:pt x="562" y="750"/>
                  </a:lnTo>
                  <a:lnTo>
                    <a:pt x="566" y="752"/>
                  </a:lnTo>
                  <a:lnTo>
                    <a:pt x="574" y="760"/>
                  </a:lnTo>
                  <a:lnTo>
                    <a:pt x="581" y="772"/>
                  </a:lnTo>
                  <a:lnTo>
                    <a:pt x="590" y="783"/>
                  </a:lnTo>
                  <a:lnTo>
                    <a:pt x="590" y="807"/>
                  </a:lnTo>
                  <a:lnTo>
                    <a:pt x="604" y="820"/>
                  </a:lnTo>
                  <a:lnTo>
                    <a:pt x="608" y="826"/>
                  </a:lnTo>
                  <a:lnTo>
                    <a:pt x="610" y="833"/>
                  </a:lnTo>
                  <a:lnTo>
                    <a:pt x="653" y="833"/>
                  </a:lnTo>
                  <a:lnTo>
                    <a:pt x="651" y="848"/>
                  </a:lnTo>
                  <a:lnTo>
                    <a:pt x="646" y="862"/>
                  </a:lnTo>
                  <a:lnTo>
                    <a:pt x="642" y="875"/>
                  </a:lnTo>
                  <a:lnTo>
                    <a:pt x="641" y="889"/>
                  </a:lnTo>
                  <a:lnTo>
                    <a:pt x="660" y="892"/>
                  </a:lnTo>
                  <a:lnTo>
                    <a:pt x="680" y="898"/>
                  </a:lnTo>
                  <a:lnTo>
                    <a:pt x="699" y="908"/>
                  </a:lnTo>
                  <a:lnTo>
                    <a:pt x="716" y="920"/>
                  </a:lnTo>
                  <a:lnTo>
                    <a:pt x="717" y="939"/>
                  </a:lnTo>
                  <a:lnTo>
                    <a:pt x="720" y="954"/>
                  </a:lnTo>
                  <a:lnTo>
                    <a:pt x="728" y="969"/>
                  </a:lnTo>
                  <a:lnTo>
                    <a:pt x="741" y="983"/>
                  </a:lnTo>
                  <a:lnTo>
                    <a:pt x="742" y="995"/>
                  </a:lnTo>
                  <a:lnTo>
                    <a:pt x="744" y="1008"/>
                  </a:lnTo>
                  <a:lnTo>
                    <a:pt x="752" y="1033"/>
                  </a:lnTo>
                  <a:lnTo>
                    <a:pt x="761" y="1059"/>
                  </a:lnTo>
                  <a:lnTo>
                    <a:pt x="764" y="1071"/>
                  </a:lnTo>
                  <a:lnTo>
                    <a:pt x="765" y="1083"/>
                  </a:lnTo>
                  <a:lnTo>
                    <a:pt x="786" y="1094"/>
                  </a:lnTo>
                  <a:lnTo>
                    <a:pt x="808" y="1109"/>
                  </a:lnTo>
                  <a:lnTo>
                    <a:pt x="828" y="1124"/>
                  </a:lnTo>
                  <a:lnTo>
                    <a:pt x="847" y="1139"/>
                  </a:lnTo>
                  <a:lnTo>
                    <a:pt x="845" y="1128"/>
                  </a:lnTo>
                  <a:lnTo>
                    <a:pt x="841" y="1117"/>
                  </a:lnTo>
                  <a:lnTo>
                    <a:pt x="835" y="1107"/>
                  </a:lnTo>
                  <a:lnTo>
                    <a:pt x="827" y="1098"/>
                  </a:lnTo>
                  <a:lnTo>
                    <a:pt x="810" y="1082"/>
                  </a:lnTo>
                  <a:lnTo>
                    <a:pt x="790" y="1070"/>
                  </a:lnTo>
                  <a:lnTo>
                    <a:pt x="792" y="1055"/>
                  </a:lnTo>
                  <a:lnTo>
                    <a:pt x="794" y="1040"/>
                  </a:lnTo>
                  <a:lnTo>
                    <a:pt x="797" y="1015"/>
                  </a:lnTo>
                  <a:lnTo>
                    <a:pt x="805" y="1014"/>
                  </a:lnTo>
                  <a:lnTo>
                    <a:pt x="812" y="1011"/>
                  </a:lnTo>
                  <a:lnTo>
                    <a:pt x="819" y="1009"/>
                  </a:lnTo>
                  <a:lnTo>
                    <a:pt x="827" y="1008"/>
                  </a:lnTo>
                  <a:lnTo>
                    <a:pt x="843" y="1029"/>
                  </a:lnTo>
                  <a:lnTo>
                    <a:pt x="858" y="1052"/>
                  </a:lnTo>
                  <a:lnTo>
                    <a:pt x="873" y="1075"/>
                  </a:lnTo>
                  <a:lnTo>
                    <a:pt x="891" y="1095"/>
                  </a:lnTo>
                  <a:lnTo>
                    <a:pt x="892" y="1109"/>
                  </a:lnTo>
                  <a:lnTo>
                    <a:pt x="895" y="1125"/>
                  </a:lnTo>
                  <a:lnTo>
                    <a:pt x="908" y="1162"/>
                  </a:lnTo>
                  <a:lnTo>
                    <a:pt x="925" y="1198"/>
                  </a:lnTo>
                  <a:lnTo>
                    <a:pt x="933" y="1212"/>
                  </a:lnTo>
                  <a:lnTo>
                    <a:pt x="941" y="1221"/>
                  </a:lnTo>
                  <a:lnTo>
                    <a:pt x="939" y="1253"/>
                  </a:lnTo>
                  <a:lnTo>
                    <a:pt x="934" y="1283"/>
                  </a:lnTo>
                  <a:lnTo>
                    <a:pt x="930" y="1314"/>
                  </a:lnTo>
                  <a:lnTo>
                    <a:pt x="929" y="1345"/>
                  </a:lnTo>
                  <a:lnTo>
                    <a:pt x="959" y="1377"/>
                  </a:lnTo>
                  <a:lnTo>
                    <a:pt x="958" y="1390"/>
                  </a:lnTo>
                  <a:lnTo>
                    <a:pt x="955" y="1404"/>
                  </a:lnTo>
                  <a:lnTo>
                    <a:pt x="946" y="1431"/>
                  </a:lnTo>
                  <a:lnTo>
                    <a:pt x="933" y="1456"/>
                  </a:lnTo>
                  <a:lnTo>
                    <a:pt x="916" y="1477"/>
                  </a:lnTo>
                  <a:lnTo>
                    <a:pt x="916" y="1552"/>
                  </a:lnTo>
                  <a:lnTo>
                    <a:pt x="891" y="1577"/>
                  </a:lnTo>
                  <a:lnTo>
                    <a:pt x="860" y="1545"/>
                  </a:lnTo>
                  <a:lnTo>
                    <a:pt x="856" y="1564"/>
                  </a:lnTo>
                  <a:lnTo>
                    <a:pt x="852" y="1586"/>
                  </a:lnTo>
                  <a:lnTo>
                    <a:pt x="848" y="1598"/>
                  </a:lnTo>
                  <a:lnTo>
                    <a:pt x="842" y="1606"/>
                  </a:lnTo>
                  <a:lnTo>
                    <a:pt x="834" y="1612"/>
                  </a:lnTo>
                  <a:lnTo>
                    <a:pt x="823" y="1614"/>
                  </a:lnTo>
                  <a:lnTo>
                    <a:pt x="816" y="1502"/>
                  </a:lnTo>
                  <a:lnTo>
                    <a:pt x="808" y="1503"/>
                  </a:lnTo>
                  <a:lnTo>
                    <a:pt x="801" y="1507"/>
                  </a:lnTo>
                  <a:lnTo>
                    <a:pt x="785" y="1518"/>
                  </a:lnTo>
                  <a:lnTo>
                    <a:pt x="759" y="1545"/>
                  </a:lnTo>
                  <a:lnTo>
                    <a:pt x="734" y="1545"/>
                  </a:lnTo>
                  <a:lnTo>
                    <a:pt x="713" y="1525"/>
                  </a:lnTo>
                  <a:lnTo>
                    <a:pt x="705" y="1515"/>
                  </a:lnTo>
                  <a:lnTo>
                    <a:pt x="703" y="1509"/>
                  </a:lnTo>
                  <a:lnTo>
                    <a:pt x="703" y="1502"/>
                  </a:lnTo>
                  <a:lnTo>
                    <a:pt x="701" y="1514"/>
                  </a:lnTo>
                  <a:lnTo>
                    <a:pt x="703" y="1518"/>
                  </a:lnTo>
                  <a:lnTo>
                    <a:pt x="709" y="1521"/>
                  </a:lnTo>
                  <a:lnTo>
                    <a:pt x="721" y="1521"/>
                  </a:lnTo>
                  <a:lnTo>
                    <a:pt x="754" y="1489"/>
                  </a:lnTo>
                  <a:lnTo>
                    <a:pt x="763" y="1472"/>
                  </a:lnTo>
                  <a:lnTo>
                    <a:pt x="776" y="1451"/>
                  </a:lnTo>
                  <a:lnTo>
                    <a:pt x="807" y="1408"/>
                  </a:lnTo>
                  <a:lnTo>
                    <a:pt x="822" y="1385"/>
                  </a:lnTo>
                  <a:lnTo>
                    <a:pt x="834" y="1362"/>
                  </a:lnTo>
                  <a:lnTo>
                    <a:pt x="843" y="1341"/>
                  </a:lnTo>
                  <a:lnTo>
                    <a:pt x="846" y="1330"/>
                  </a:lnTo>
                  <a:lnTo>
                    <a:pt x="847" y="1320"/>
                  </a:lnTo>
                  <a:lnTo>
                    <a:pt x="811" y="1289"/>
                  </a:lnTo>
                  <a:lnTo>
                    <a:pt x="774" y="1258"/>
                  </a:lnTo>
                  <a:lnTo>
                    <a:pt x="737" y="1228"/>
                  </a:lnTo>
                  <a:lnTo>
                    <a:pt x="703" y="1196"/>
                  </a:lnTo>
                  <a:lnTo>
                    <a:pt x="681" y="1192"/>
                  </a:lnTo>
                  <a:lnTo>
                    <a:pt x="670" y="1190"/>
                  </a:lnTo>
                  <a:lnTo>
                    <a:pt x="659" y="1189"/>
                  </a:lnTo>
                  <a:lnTo>
                    <a:pt x="650" y="1176"/>
                  </a:lnTo>
                  <a:lnTo>
                    <a:pt x="648" y="1168"/>
                  </a:lnTo>
                  <a:lnTo>
                    <a:pt x="646" y="1159"/>
                  </a:lnTo>
                  <a:lnTo>
                    <a:pt x="734" y="1070"/>
                  </a:lnTo>
                  <a:lnTo>
                    <a:pt x="734" y="1033"/>
                  </a:lnTo>
                  <a:lnTo>
                    <a:pt x="718" y="1027"/>
                  </a:lnTo>
                  <a:lnTo>
                    <a:pt x="699" y="1019"/>
                  </a:lnTo>
                  <a:lnTo>
                    <a:pt x="681" y="1009"/>
                  </a:lnTo>
                  <a:lnTo>
                    <a:pt x="666" y="995"/>
                  </a:lnTo>
                  <a:lnTo>
                    <a:pt x="663" y="980"/>
                  </a:lnTo>
                  <a:lnTo>
                    <a:pt x="656" y="964"/>
                  </a:lnTo>
                  <a:lnTo>
                    <a:pt x="646" y="948"/>
                  </a:lnTo>
                  <a:lnTo>
                    <a:pt x="641" y="933"/>
                  </a:lnTo>
                  <a:lnTo>
                    <a:pt x="610" y="900"/>
                  </a:lnTo>
                  <a:lnTo>
                    <a:pt x="568" y="855"/>
                  </a:lnTo>
                  <a:lnTo>
                    <a:pt x="532" y="816"/>
                  </a:lnTo>
                  <a:lnTo>
                    <a:pt x="523" y="803"/>
                  </a:lnTo>
                  <a:lnTo>
                    <a:pt x="521" y="799"/>
                  </a:lnTo>
                  <a:lnTo>
                    <a:pt x="521" y="79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3" name="Freeform 66"/>
            <p:cNvSpPr>
              <a:spLocks noChangeAspect="1"/>
            </p:cNvSpPr>
            <p:nvPr/>
          </p:nvSpPr>
          <p:spPr bwMode="auto">
            <a:xfrm>
              <a:off x="303" y="485"/>
              <a:ext cx="88" cy="61"/>
            </a:xfrm>
            <a:custGeom>
              <a:avLst/>
              <a:gdLst>
                <a:gd name="T0" fmla="*/ 1171 w 1208"/>
                <a:gd name="T1" fmla="*/ 50 h 797"/>
                <a:gd name="T2" fmla="*/ 1176 w 1208"/>
                <a:gd name="T3" fmla="*/ 123 h 797"/>
                <a:gd name="T4" fmla="*/ 1154 w 1208"/>
                <a:gd name="T5" fmla="*/ 214 h 797"/>
                <a:gd name="T6" fmla="*/ 1035 w 1208"/>
                <a:gd name="T7" fmla="*/ 298 h 797"/>
                <a:gd name="T8" fmla="*/ 936 w 1208"/>
                <a:gd name="T9" fmla="*/ 403 h 797"/>
                <a:gd name="T10" fmla="*/ 960 w 1208"/>
                <a:gd name="T11" fmla="*/ 482 h 797"/>
                <a:gd name="T12" fmla="*/ 966 w 1208"/>
                <a:gd name="T13" fmla="*/ 514 h 797"/>
                <a:gd name="T14" fmla="*/ 963 w 1208"/>
                <a:gd name="T15" fmla="*/ 583 h 797"/>
                <a:gd name="T16" fmla="*/ 931 w 1208"/>
                <a:gd name="T17" fmla="*/ 605 h 797"/>
                <a:gd name="T18" fmla="*/ 916 w 1208"/>
                <a:gd name="T19" fmla="*/ 541 h 797"/>
                <a:gd name="T20" fmla="*/ 873 w 1208"/>
                <a:gd name="T21" fmla="*/ 472 h 797"/>
                <a:gd name="T22" fmla="*/ 779 w 1208"/>
                <a:gd name="T23" fmla="*/ 454 h 797"/>
                <a:gd name="T24" fmla="*/ 747 w 1208"/>
                <a:gd name="T25" fmla="*/ 525 h 797"/>
                <a:gd name="T26" fmla="*/ 743 w 1208"/>
                <a:gd name="T27" fmla="*/ 576 h 797"/>
                <a:gd name="T28" fmla="*/ 828 w 1208"/>
                <a:gd name="T29" fmla="*/ 579 h 797"/>
                <a:gd name="T30" fmla="*/ 858 w 1208"/>
                <a:gd name="T31" fmla="*/ 625 h 797"/>
                <a:gd name="T32" fmla="*/ 829 w 1208"/>
                <a:gd name="T33" fmla="*/ 684 h 797"/>
                <a:gd name="T34" fmla="*/ 835 w 1208"/>
                <a:gd name="T35" fmla="*/ 701 h 797"/>
                <a:gd name="T36" fmla="*/ 794 w 1208"/>
                <a:gd name="T37" fmla="*/ 768 h 797"/>
                <a:gd name="T38" fmla="*/ 785 w 1208"/>
                <a:gd name="T39" fmla="*/ 754 h 797"/>
                <a:gd name="T40" fmla="*/ 745 w 1208"/>
                <a:gd name="T41" fmla="*/ 777 h 797"/>
                <a:gd name="T42" fmla="*/ 681 w 1208"/>
                <a:gd name="T43" fmla="*/ 783 h 797"/>
                <a:gd name="T44" fmla="*/ 626 w 1208"/>
                <a:gd name="T45" fmla="*/ 788 h 797"/>
                <a:gd name="T46" fmla="*/ 581 w 1208"/>
                <a:gd name="T47" fmla="*/ 738 h 797"/>
                <a:gd name="T48" fmla="*/ 510 w 1208"/>
                <a:gd name="T49" fmla="*/ 696 h 797"/>
                <a:gd name="T50" fmla="*/ 472 w 1208"/>
                <a:gd name="T51" fmla="*/ 671 h 797"/>
                <a:gd name="T52" fmla="*/ 455 w 1208"/>
                <a:gd name="T53" fmla="*/ 689 h 797"/>
                <a:gd name="T54" fmla="*/ 406 w 1208"/>
                <a:gd name="T55" fmla="*/ 659 h 797"/>
                <a:gd name="T56" fmla="*/ 342 w 1208"/>
                <a:gd name="T57" fmla="*/ 639 h 797"/>
                <a:gd name="T58" fmla="*/ 334 w 1208"/>
                <a:gd name="T59" fmla="*/ 518 h 797"/>
                <a:gd name="T60" fmla="*/ 297 w 1208"/>
                <a:gd name="T61" fmla="*/ 436 h 797"/>
                <a:gd name="T62" fmla="*/ 215 w 1208"/>
                <a:gd name="T63" fmla="*/ 449 h 797"/>
                <a:gd name="T64" fmla="*/ 231 w 1208"/>
                <a:gd name="T65" fmla="*/ 479 h 797"/>
                <a:gd name="T66" fmla="*/ 225 w 1208"/>
                <a:gd name="T67" fmla="*/ 516 h 797"/>
                <a:gd name="T68" fmla="*/ 179 w 1208"/>
                <a:gd name="T69" fmla="*/ 583 h 797"/>
                <a:gd name="T70" fmla="*/ 58 w 1208"/>
                <a:gd name="T71" fmla="*/ 651 h 797"/>
                <a:gd name="T72" fmla="*/ 0 w 1208"/>
                <a:gd name="T73" fmla="*/ 719 h 797"/>
                <a:gd name="T74" fmla="*/ 46 w 1208"/>
                <a:gd name="T75" fmla="*/ 583 h 797"/>
                <a:gd name="T76" fmla="*/ 115 w 1208"/>
                <a:gd name="T77" fmla="*/ 450 h 797"/>
                <a:gd name="T78" fmla="*/ 183 w 1208"/>
                <a:gd name="T79" fmla="*/ 304 h 797"/>
                <a:gd name="T80" fmla="*/ 261 w 1208"/>
                <a:gd name="T81" fmla="*/ 197 h 797"/>
                <a:gd name="T82" fmla="*/ 290 w 1208"/>
                <a:gd name="T83" fmla="*/ 212 h 797"/>
                <a:gd name="T84" fmla="*/ 381 w 1208"/>
                <a:gd name="T85" fmla="*/ 177 h 797"/>
                <a:gd name="T86" fmla="*/ 410 w 1208"/>
                <a:gd name="T87" fmla="*/ 79 h 797"/>
                <a:gd name="T88" fmla="*/ 449 w 1208"/>
                <a:gd name="T89" fmla="*/ 83 h 797"/>
                <a:gd name="T90" fmla="*/ 493 w 1208"/>
                <a:gd name="T91" fmla="*/ 78 h 797"/>
                <a:gd name="T92" fmla="*/ 572 w 1208"/>
                <a:gd name="T93" fmla="*/ 55 h 797"/>
                <a:gd name="T94" fmla="*/ 680 w 1208"/>
                <a:gd name="T95" fmla="*/ 77 h 797"/>
                <a:gd name="T96" fmla="*/ 715 w 1208"/>
                <a:gd name="T97" fmla="*/ 125 h 797"/>
                <a:gd name="T98" fmla="*/ 809 w 1208"/>
                <a:gd name="T99" fmla="*/ 166 h 797"/>
                <a:gd name="T100" fmla="*/ 829 w 1208"/>
                <a:gd name="T101" fmla="*/ 147 h 797"/>
                <a:gd name="T102" fmla="*/ 918 w 1208"/>
                <a:gd name="T103" fmla="*/ 139 h 797"/>
                <a:gd name="T104" fmla="*/ 1003 w 1208"/>
                <a:gd name="T105" fmla="*/ 82 h 797"/>
                <a:gd name="T106" fmla="*/ 1056 w 1208"/>
                <a:gd name="T107" fmla="*/ 41 h 797"/>
                <a:gd name="T108" fmla="*/ 1133 w 1208"/>
                <a:gd name="T109" fmla="*/ 27 h 797"/>
                <a:gd name="T110" fmla="*/ 1208 w 1208"/>
                <a:gd name="T111" fmla="*/ 2 h 79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8"/>
                <a:gd name="T169" fmla="*/ 0 h 797"/>
                <a:gd name="T170" fmla="*/ 1208 w 1208"/>
                <a:gd name="T171" fmla="*/ 797 h 79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8" h="797">
                  <a:moveTo>
                    <a:pt x="1208" y="2"/>
                  </a:moveTo>
                  <a:lnTo>
                    <a:pt x="1201" y="11"/>
                  </a:lnTo>
                  <a:lnTo>
                    <a:pt x="1193" y="19"/>
                  </a:lnTo>
                  <a:lnTo>
                    <a:pt x="1178" y="33"/>
                  </a:lnTo>
                  <a:lnTo>
                    <a:pt x="1172" y="41"/>
                  </a:lnTo>
                  <a:lnTo>
                    <a:pt x="1171" y="50"/>
                  </a:lnTo>
                  <a:lnTo>
                    <a:pt x="1173" y="61"/>
                  </a:lnTo>
                  <a:lnTo>
                    <a:pt x="1181" y="73"/>
                  </a:lnTo>
                  <a:lnTo>
                    <a:pt x="1178" y="97"/>
                  </a:lnTo>
                  <a:lnTo>
                    <a:pt x="1177" y="110"/>
                  </a:lnTo>
                  <a:lnTo>
                    <a:pt x="1179" y="120"/>
                  </a:lnTo>
                  <a:lnTo>
                    <a:pt x="1176" y="123"/>
                  </a:lnTo>
                  <a:lnTo>
                    <a:pt x="1171" y="123"/>
                  </a:lnTo>
                  <a:lnTo>
                    <a:pt x="1166" y="123"/>
                  </a:lnTo>
                  <a:lnTo>
                    <a:pt x="1162" y="125"/>
                  </a:lnTo>
                  <a:lnTo>
                    <a:pt x="1154" y="190"/>
                  </a:lnTo>
                  <a:lnTo>
                    <a:pt x="1176" y="193"/>
                  </a:lnTo>
                  <a:lnTo>
                    <a:pt x="1154" y="214"/>
                  </a:lnTo>
                  <a:lnTo>
                    <a:pt x="1122" y="230"/>
                  </a:lnTo>
                  <a:lnTo>
                    <a:pt x="1089" y="247"/>
                  </a:lnTo>
                  <a:lnTo>
                    <a:pt x="1074" y="258"/>
                  </a:lnTo>
                  <a:lnTo>
                    <a:pt x="1059" y="269"/>
                  </a:lnTo>
                  <a:lnTo>
                    <a:pt x="1047" y="283"/>
                  </a:lnTo>
                  <a:lnTo>
                    <a:pt x="1035" y="298"/>
                  </a:lnTo>
                  <a:lnTo>
                    <a:pt x="974" y="317"/>
                  </a:lnTo>
                  <a:lnTo>
                    <a:pt x="958" y="333"/>
                  </a:lnTo>
                  <a:lnTo>
                    <a:pt x="944" y="350"/>
                  </a:lnTo>
                  <a:lnTo>
                    <a:pt x="944" y="366"/>
                  </a:lnTo>
                  <a:lnTo>
                    <a:pt x="942" y="383"/>
                  </a:lnTo>
                  <a:lnTo>
                    <a:pt x="936" y="403"/>
                  </a:lnTo>
                  <a:lnTo>
                    <a:pt x="928" y="420"/>
                  </a:lnTo>
                  <a:lnTo>
                    <a:pt x="929" y="433"/>
                  </a:lnTo>
                  <a:lnTo>
                    <a:pt x="934" y="444"/>
                  </a:lnTo>
                  <a:lnTo>
                    <a:pt x="938" y="455"/>
                  </a:lnTo>
                  <a:lnTo>
                    <a:pt x="945" y="464"/>
                  </a:lnTo>
                  <a:lnTo>
                    <a:pt x="960" y="482"/>
                  </a:lnTo>
                  <a:lnTo>
                    <a:pt x="974" y="501"/>
                  </a:lnTo>
                  <a:lnTo>
                    <a:pt x="975" y="511"/>
                  </a:lnTo>
                  <a:lnTo>
                    <a:pt x="979" y="523"/>
                  </a:lnTo>
                  <a:lnTo>
                    <a:pt x="973" y="516"/>
                  </a:lnTo>
                  <a:lnTo>
                    <a:pt x="969" y="512"/>
                  </a:lnTo>
                  <a:lnTo>
                    <a:pt x="966" y="514"/>
                  </a:lnTo>
                  <a:lnTo>
                    <a:pt x="964" y="518"/>
                  </a:lnTo>
                  <a:lnTo>
                    <a:pt x="961" y="533"/>
                  </a:lnTo>
                  <a:lnTo>
                    <a:pt x="960" y="552"/>
                  </a:lnTo>
                  <a:lnTo>
                    <a:pt x="961" y="584"/>
                  </a:lnTo>
                  <a:lnTo>
                    <a:pt x="961" y="570"/>
                  </a:lnTo>
                  <a:lnTo>
                    <a:pt x="963" y="583"/>
                  </a:lnTo>
                  <a:lnTo>
                    <a:pt x="965" y="590"/>
                  </a:lnTo>
                  <a:lnTo>
                    <a:pt x="968" y="593"/>
                  </a:lnTo>
                  <a:lnTo>
                    <a:pt x="969" y="594"/>
                  </a:lnTo>
                  <a:lnTo>
                    <a:pt x="965" y="595"/>
                  </a:lnTo>
                  <a:lnTo>
                    <a:pt x="941" y="607"/>
                  </a:lnTo>
                  <a:lnTo>
                    <a:pt x="931" y="605"/>
                  </a:lnTo>
                  <a:lnTo>
                    <a:pt x="922" y="598"/>
                  </a:lnTo>
                  <a:lnTo>
                    <a:pt x="914" y="588"/>
                  </a:lnTo>
                  <a:lnTo>
                    <a:pt x="908" y="577"/>
                  </a:lnTo>
                  <a:lnTo>
                    <a:pt x="922" y="549"/>
                  </a:lnTo>
                  <a:lnTo>
                    <a:pt x="920" y="545"/>
                  </a:lnTo>
                  <a:lnTo>
                    <a:pt x="916" y="541"/>
                  </a:lnTo>
                  <a:lnTo>
                    <a:pt x="908" y="535"/>
                  </a:lnTo>
                  <a:lnTo>
                    <a:pt x="898" y="531"/>
                  </a:lnTo>
                  <a:lnTo>
                    <a:pt x="889" y="523"/>
                  </a:lnTo>
                  <a:lnTo>
                    <a:pt x="888" y="486"/>
                  </a:lnTo>
                  <a:lnTo>
                    <a:pt x="881" y="477"/>
                  </a:lnTo>
                  <a:lnTo>
                    <a:pt x="873" y="472"/>
                  </a:lnTo>
                  <a:lnTo>
                    <a:pt x="862" y="469"/>
                  </a:lnTo>
                  <a:lnTo>
                    <a:pt x="852" y="466"/>
                  </a:lnTo>
                  <a:lnTo>
                    <a:pt x="829" y="463"/>
                  </a:lnTo>
                  <a:lnTo>
                    <a:pt x="819" y="459"/>
                  </a:lnTo>
                  <a:lnTo>
                    <a:pt x="809" y="454"/>
                  </a:lnTo>
                  <a:lnTo>
                    <a:pt x="779" y="454"/>
                  </a:lnTo>
                  <a:lnTo>
                    <a:pt x="774" y="456"/>
                  </a:lnTo>
                  <a:lnTo>
                    <a:pt x="769" y="462"/>
                  </a:lnTo>
                  <a:lnTo>
                    <a:pt x="762" y="478"/>
                  </a:lnTo>
                  <a:lnTo>
                    <a:pt x="751" y="509"/>
                  </a:lnTo>
                  <a:lnTo>
                    <a:pt x="747" y="519"/>
                  </a:lnTo>
                  <a:lnTo>
                    <a:pt x="747" y="525"/>
                  </a:lnTo>
                  <a:lnTo>
                    <a:pt x="749" y="529"/>
                  </a:lnTo>
                  <a:lnTo>
                    <a:pt x="745" y="533"/>
                  </a:lnTo>
                  <a:lnTo>
                    <a:pt x="724" y="557"/>
                  </a:lnTo>
                  <a:lnTo>
                    <a:pt x="726" y="567"/>
                  </a:lnTo>
                  <a:lnTo>
                    <a:pt x="733" y="572"/>
                  </a:lnTo>
                  <a:lnTo>
                    <a:pt x="743" y="576"/>
                  </a:lnTo>
                  <a:lnTo>
                    <a:pt x="755" y="577"/>
                  </a:lnTo>
                  <a:lnTo>
                    <a:pt x="778" y="577"/>
                  </a:lnTo>
                  <a:lnTo>
                    <a:pt x="796" y="577"/>
                  </a:lnTo>
                  <a:lnTo>
                    <a:pt x="822" y="567"/>
                  </a:lnTo>
                  <a:lnTo>
                    <a:pt x="823" y="575"/>
                  </a:lnTo>
                  <a:lnTo>
                    <a:pt x="828" y="579"/>
                  </a:lnTo>
                  <a:lnTo>
                    <a:pt x="834" y="584"/>
                  </a:lnTo>
                  <a:lnTo>
                    <a:pt x="840" y="586"/>
                  </a:lnTo>
                  <a:lnTo>
                    <a:pt x="851" y="603"/>
                  </a:lnTo>
                  <a:lnTo>
                    <a:pt x="860" y="616"/>
                  </a:lnTo>
                  <a:lnTo>
                    <a:pt x="866" y="622"/>
                  </a:lnTo>
                  <a:lnTo>
                    <a:pt x="858" y="625"/>
                  </a:lnTo>
                  <a:lnTo>
                    <a:pt x="852" y="631"/>
                  </a:lnTo>
                  <a:lnTo>
                    <a:pt x="844" y="646"/>
                  </a:lnTo>
                  <a:lnTo>
                    <a:pt x="837" y="664"/>
                  </a:lnTo>
                  <a:lnTo>
                    <a:pt x="832" y="673"/>
                  </a:lnTo>
                  <a:lnTo>
                    <a:pt x="827" y="681"/>
                  </a:lnTo>
                  <a:lnTo>
                    <a:pt x="829" y="684"/>
                  </a:lnTo>
                  <a:lnTo>
                    <a:pt x="835" y="684"/>
                  </a:lnTo>
                  <a:lnTo>
                    <a:pt x="842" y="684"/>
                  </a:lnTo>
                  <a:lnTo>
                    <a:pt x="849" y="685"/>
                  </a:lnTo>
                  <a:lnTo>
                    <a:pt x="846" y="691"/>
                  </a:lnTo>
                  <a:lnTo>
                    <a:pt x="843" y="696"/>
                  </a:lnTo>
                  <a:lnTo>
                    <a:pt x="835" y="701"/>
                  </a:lnTo>
                  <a:lnTo>
                    <a:pt x="825" y="707"/>
                  </a:lnTo>
                  <a:lnTo>
                    <a:pt x="817" y="714"/>
                  </a:lnTo>
                  <a:lnTo>
                    <a:pt x="809" y="750"/>
                  </a:lnTo>
                  <a:lnTo>
                    <a:pt x="805" y="756"/>
                  </a:lnTo>
                  <a:lnTo>
                    <a:pt x="799" y="761"/>
                  </a:lnTo>
                  <a:lnTo>
                    <a:pt x="794" y="768"/>
                  </a:lnTo>
                  <a:lnTo>
                    <a:pt x="796" y="777"/>
                  </a:lnTo>
                  <a:lnTo>
                    <a:pt x="791" y="774"/>
                  </a:lnTo>
                  <a:lnTo>
                    <a:pt x="791" y="769"/>
                  </a:lnTo>
                  <a:lnTo>
                    <a:pt x="792" y="762"/>
                  </a:lnTo>
                  <a:lnTo>
                    <a:pt x="791" y="756"/>
                  </a:lnTo>
                  <a:lnTo>
                    <a:pt x="785" y="754"/>
                  </a:lnTo>
                  <a:lnTo>
                    <a:pt x="782" y="757"/>
                  </a:lnTo>
                  <a:lnTo>
                    <a:pt x="774" y="765"/>
                  </a:lnTo>
                  <a:lnTo>
                    <a:pt x="766" y="773"/>
                  </a:lnTo>
                  <a:lnTo>
                    <a:pt x="761" y="776"/>
                  </a:lnTo>
                  <a:lnTo>
                    <a:pt x="755" y="777"/>
                  </a:lnTo>
                  <a:lnTo>
                    <a:pt x="745" y="777"/>
                  </a:lnTo>
                  <a:lnTo>
                    <a:pt x="736" y="776"/>
                  </a:lnTo>
                  <a:lnTo>
                    <a:pt x="718" y="770"/>
                  </a:lnTo>
                  <a:lnTo>
                    <a:pt x="710" y="769"/>
                  </a:lnTo>
                  <a:lnTo>
                    <a:pt x="701" y="770"/>
                  </a:lnTo>
                  <a:lnTo>
                    <a:pt x="692" y="775"/>
                  </a:lnTo>
                  <a:lnTo>
                    <a:pt x="681" y="783"/>
                  </a:lnTo>
                  <a:lnTo>
                    <a:pt x="661" y="787"/>
                  </a:lnTo>
                  <a:lnTo>
                    <a:pt x="648" y="791"/>
                  </a:lnTo>
                  <a:lnTo>
                    <a:pt x="643" y="795"/>
                  </a:lnTo>
                  <a:lnTo>
                    <a:pt x="642" y="797"/>
                  </a:lnTo>
                  <a:lnTo>
                    <a:pt x="633" y="794"/>
                  </a:lnTo>
                  <a:lnTo>
                    <a:pt x="626" y="788"/>
                  </a:lnTo>
                  <a:lnTo>
                    <a:pt x="620" y="780"/>
                  </a:lnTo>
                  <a:lnTo>
                    <a:pt x="616" y="769"/>
                  </a:lnTo>
                  <a:lnTo>
                    <a:pt x="611" y="759"/>
                  </a:lnTo>
                  <a:lnTo>
                    <a:pt x="603" y="751"/>
                  </a:lnTo>
                  <a:lnTo>
                    <a:pt x="593" y="744"/>
                  </a:lnTo>
                  <a:lnTo>
                    <a:pt x="581" y="738"/>
                  </a:lnTo>
                  <a:lnTo>
                    <a:pt x="556" y="730"/>
                  </a:lnTo>
                  <a:lnTo>
                    <a:pt x="532" y="721"/>
                  </a:lnTo>
                  <a:lnTo>
                    <a:pt x="529" y="712"/>
                  </a:lnTo>
                  <a:lnTo>
                    <a:pt x="525" y="705"/>
                  </a:lnTo>
                  <a:lnTo>
                    <a:pt x="518" y="699"/>
                  </a:lnTo>
                  <a:lnTo>
                    <a:pt x="510" y="696"/>
                  </a:lnTo>
                  <a:lnTo>
                    <a:pt x="491" y="692"/>
                  </a:lnTo>
                  <a:lnTo>
                    <a:pt x="476" y="693"/>
                  </a:lnTo>
                  <a:lnTo>
                    <a:pt x="498" y="681"/>
                  </a:lnTo>
                  <a:lnTo>
                    <a:pt x="493" y="677"/>
                  </a:lnTo>
                  <a:lnTo>
                    <a:pt x="487" y="675"/>
                  </a:lnTo>
                  <a:lnTo>
                    <a:pt x="472" y="671"/>
                  </a:lnTo>
                  <a:lnTo>
                    <a:pt x="457" y="673"/>
                  </a:lnTo>
                  <a:lnTo>
                    <a:pt x="442" y="675"/>
                  </a:lnTo>
                  <a:lnTo>
                    <a:pt x="441" y="679"/>
                  </a:lnTo>
                  <a:lnTo>
                    <a:pt x="442" y="683"/>
                  </a:lnTo>
                  <a:lnTo>
                    <a:pt x="448" y="686"/>
                  </a:lnTo>
                  <a:lnTo>
                    <a:pt x="455" y="689"/>
                  </a:lnTo>
                  <a:lnTo>
                    <a:pt x="458" y="691"/>
                  </a:lnTo>
                  <a:lnTo>
                    <a:pt x="459" y="693"/>
                  </a:lnTo>
                  <a:lnTo>
                    <a:pt x="428" y="682"/>
                  </a:lnTo>
                  <a:lnTo>
                    <a:pt x="421" y="675"/>
                  </a:lnTo>
                  <a:lnTo>
                    <a:pt x="413" y="668"/>
                  </a:lnTo>
                  <a:lnTo>
                    <a:pt x="406" y="659"/>
                  </a:lnTo>
                  <a:lnTo>
                    <a:pt x="399" y="646"/>
                  </a:lnTo>
                  <a:lnTo>
                    <a:pt x="394" y="643"/>
                  </a:lnTo>
                  <a:lnTo>
                    <a:pt x="388" y="640"/>
                  </a:lnTo>
                  <a:lnTo>
                    <a:pt x="373" y="639"/>
                  </a:lnTo>
                  <a:lnTo>
                    <a:pt x="357" y="640"/>
                  </a:lnTo>
                  <a:lnTo>
                    <a:pt x="342" y="639"/>
                  </a:lnTo>
                  <a:lnTo>
                    <a:pt x="341" y="638"/>
                  </a:lnTo>
                  <a:lnTo>
                    <a:pt x="339" y="633"/>
                  </a:lnTo>
                  <a:lnTo>
                    <a:pt x="339" y="618"/>
                  </a:lnTo>
                  <a:lnTo>
                    <a:pt x="341" y="598"/>
                  </a:lnTo>
                  <a:lnTo>
                    <a:pt x="329" y="523"/>
                  </a:lnTo>
                  <a:lnTo>
                    <a:pt x="334" y="518"/>
                  </a:lnTo>
                  <a:lnTo>
                    <a:pt x="342" y="514"/>
                  </a:lnTo>
                  <a:lnTo>
                    <a:pt x="320" y="454"/>
                  </a:lnTo>
                  <a:lnTo>
                    <a:pt x="317" y="451"/>
                  </a:lnTo>
                  <a:lnTo>
                    <a:pt x="313" y="449"/>
                  </a:lnTo>
                  <a:lnTo>
                    <a:pt x="303" y="444"/>
                  </a:lnTo>
                  <a:lnTo>
                    <a:pt x="297" y="436"/>
                  </a:lnTo>
                  <a:lnTo>
                    <a:pt x="289" y="429"/>
                  </a:lnTo>
                  <a:lnTo>
                    <a:pt x="268" y="414"/>
                  </a:lnTo>
                  <a:lnTo>
                    <a:pt x="255" y="423"/>
                  </a:lnTo>
                  <a:lnTo>
                    <a:pt x="241" y="433"/>
                  </a:lnTo>
                  <a:lnTo>
                    <a:pt x="226" y="443"/>
                  </a:lnTo>
                  <a:lnTo>
                    <a:pt x="215" y="449"/>
                  </a:lnTo>
                  <a:lnTo>
                    <a:pt x="213" y="454"/>
                  </a:lnTo>
                  <a:lnTo>
                    <a:pt x="214" y="457"/>
                  </a:lnTo>
                  <a:lnTo>
                    <a:pt x="220" y="464"/>
                  </a:lnTo>
                  <a:lnTo>
                    <a:pt x="226" y="471"/>
                  </a:lnTo>
                  <a:lnTo>
                    <a:pt x="230" y="474"/>
                  </a:lnTo>
                  <a:lnTo>
                    <a:pt x="231" y="479"/>
                  </a:lnTo>
                  <a:lnTo>
                    <a:pt x="230" y="486"/>
                  </a:lnTo>
                  <a:lnTo>
                    <a:pt x="226" y="491"/>
                  </a:lnTo>
                  <a:lnTo>
                    <a:pt x="223" y="495"/>
                  </a:lnTo>
                  <a:lnTo>
                    <a:pt x="220" y="501"/>
                  </a:lnTo>
                  <a:lnTo>
                    <a:pt x="221" y="510"/>
                  </a:lnTo>
                  <a:lnTo>
                    <a:pt x="225" y="516"/>
                  </a:lnTo>
                  <a:lnTo>
                    <a:pt x="231" y="518"/>
                  </a:lnTo>
                  <a:lnTo>
                    <a:pt x="240" y="520"/>
                  </a:lnTo>
                  <a:lnTo>
                    <a:pt x="233" y="527"/>
                  </a:lnTo>
                  <a:lnTo>
                    <a:pt x="226" y="537"/>
                  </a:lnTo>
                  <a:lnTo>
                    <a:pt x="198" y="559"/>
                  </a:lnTo>
                  <a:lnTo>
                    <a:pt x="179" y="583"/>
                  </a:lnTo>
                  <a:lnTo>
                    <a:pt x="168" y="591"/>
                  </a:lnTo>
                  <a:lnTo>
                    <a:pt x="149" y="600"/>
                  </a:lnTo>
                  <a:lnTo>
                    <a:pt x="131" y="610"/>
                  </a:lnTo>
                  <a:lnTo>
                    <a:pt x="124" y="616"/>
                  </a:lnTo>
                  <a:lnTo>
                    <a:pt x="122" y="622"/>
                  </a:lnTo>
                  <a:lnTo>
                    <a:pt x="58" y="651"/>
                  </a:lnTo>
                  <a:lnTo>
                    <a:pt x="51" y="662"/>
                  </a:lnTo>
                  <a:lnTo>
                    <a:pt x="40" y="688"/>
                  </a:lnTo>
                  <a:lnTo>
                    <a:pt x="26" y="714"/>
                  </a:lnTo>
                  <a:lnTo>
                    <a:pt x="21" y="723"/>
                  </a:lnTo>
                  <a:lnTo>
                    <a:pt x="18" y="727"/>
                  </a:lnTo>
                  <a:lnTo>
                    <a:pt x="0" y="719"/>
                  </a:lnTo>
                  <a:lnTo>
                    <a:pt x="2" y="700"/>
                  </a:lnTo>
                  <a:lnTo>
                    <a:pt x="9" y="681"/>
                  </a:lnTo>
                  <a:lnTo>
                    <a:pt x="18" y="659"/>
                  </a:lnTo>
                  <a:lnTo>
                    <a:pt x="26" y="633"/>
                  </a:lnTo>
                  <a:lnTo>
                    <a:pt x="33" y="610"/>
                  </a:lnTo>
                  <a:lnTo>
                    <a:pt x="46" y="583"/>
                  </a:lnTo>
                  <a:lnTo>
                    <a:pt x="65" y="553"/>
                  </a:lnTo>
                  <a:lnTo>
                    <a:pt x="91" y="520"/>
                  </a:lnTo>
                  <a:lnTo>
                    <a:pt x="119" y="481"/>
                  </a:lnTo>
                  <a:lnTo>
                    <a:pt x="120" y="472"/>
                  </a:lnTo>
                  <a:lnTo>
                    <a:pt x="118" y="462"/>
                  </a:lnTo>
                  <a:lnTo>
                    <a:pt x="115" y="450"/>
                  </a:lnTo>
                  <a:lnTo>
                    <a:pt x="114" y="439"/>
                  </a:lnTo>
                  <a:lnTo>
                    <a:pt x="153" y="390"/>
                  </a:lnTo>
                  <a:lnTo>
                    <a:pt x="154" y="336"/>
                  </a:lnTo>
                  <a:lnTo>
                    <a:pt x="167" y="325"/>
                  </a:lnTo>
                  <a:lnTo>
                    <a:pt x="178" y="311"/>
                  </a:lnTo>
                  <a:lnTo>
                    <a:pt x="183" y="304"/>
                  </a:lnTo>
                  <a:lnTo>
                    <a:pt x="187" y="295"/>
                  </a:lnTo>
                  <a:lnTo>
                    <a:pt x="190" y="285"/>
                  </a:lnTo>
                  <a:lnTo>
                    <a:pt x="191" y="274"/>
                  </a:lnTo>
                  <a:lnTo>
                    <a:pt x="237" y="208"/>
                  </a:lnTo>
                  <a:lnTo>
                    <a:pt x="247" y="204"/>
                  </a:lnTo>
                  <a:lnTo>
                    <a:pt x="261" y="197"/>
                  </a:lnTo>
                  <a:lnTo>
                    <a:pt x="276" y="192"/>
                  </a:lnTo>
                  <a:lnTo>
                    <a:pt x="282" y="192"/>
                  </a:lnTo>
                  <a:lnTo>
                    <a:pt x="288" y="193"/>
                  </a:lnTo>
                  <a:lnTo>
                    <a:pt x="286" y="201"/>
                  </a:lnTo>
                  <a:lnTo>
                    <a:pt x="288" y="206"/>
                  </a:lnTo>
                  <a:lnTo>
                    <a:pt x="290" y="212"/>
                  </a:lnTo>
                  <a:lnTo>
                    <a:pt x="322" y="193"/>
                  </a:lnTo>
                  <a:lnTo>
                    <a:pt x="337" y="193"/>
                  </a:lnTo>
                  <a:lnTo>
                    <a:pt x="352" y="192"/>
                  </a:lnTo>
                  <a:lnTo>
                    <a:pt x="367" y="188"/>
                  </a:lnTo>
                  <a:lnTo>
                    <a:pt x="374" y="183"/>
                  </a:lnTo>
                  <a:lnTo>
                    <a:pt x="381" y="177"/>
                  </a:lnTo>
                  <a:lnTo>
                    <a:pt x="383" y="144"/>
                  </a:lnTo>
                  <a:lnTo>
                    <a:pt x="380" y="136"/>
                  </a:lnTo>
                  <a:lnTo>
                    <a:pt x="372" y="128"/>
                  </a:lnTo>
                  <a:lnTo>
                    <a:pt x="384" y="111"/>
                  </a:lnTo>
                  <a:lnTo>
                    <a:pt x="398" y="95"/>
                  </a:lnTo>
                  <a:lnTo>
                    <a:pt x="410" y="79"/>
                  </a:lnTo>
                  <a:lnTo>
                    <a:pt x="414" y="71"/>
                  </a:lnTo>
                  <a:lnTo>
                    <a:pt x="419" y="61"/>
                  </a:lnTo>
                  <a:lnTo>
                    <a:pt x="421" y="67"/>
                  </a:lnTo>
                  <a:lnTo>
                    <a:pt x="427" y="72"/>
                  </a:lnTo>
                  <a:lnTo>
                    <a:pt x="437" y="80"/>
                  </a:lnTo>
                  <a:lnTo>
                    <a:pt x="449" y="83"/>
                  </a:lnTo>
                  <a:lnTo>
                    <a:pt x="456" y="86"/>
                  </a:lnTo>
                  <a:lnTo>
                    <a:pt x="463" y="90"/>
                  </a:lnTo>
                  <a:lnTo>
                    <a:pt x="476" y="88"/>
                  </a:lnTo>
                  <a:lnTo>
                    <a:pt x="481" y="85"/>
                  </a:lnTo>
                  <a:lnTo>
                    <a:pt x="487" y="82"/>
                  </a:lnTo>
                  <a:lnTo>
                    <a:pt x="493" y="78"/>
                  </a:lnTo>
                  <a:lnTo>
                    <a:pt x="494" y="76"/>
                  </a:lnTo>
                  <a:lnTo>
                    <a:pt x="494" y="73"/>
                  </a:lnTo>
                  <a:lnTo>
                    <a:pt x="503" y="76"/>
                  </a:lnTo>
                  <a:lnTo>
                    <a:pt x="516" y="82"/>
                  </a:lnTo>
                  <a:lnTo>
                    <a:pt x="555" y="57"/>
                  </a:lnTo>
                  <a:lnTo>
                    <a:pt x="572" y="55"/>
                  </a:lnTo>
                  <a:lnTo>
                    <a:pt x="590" y="54"/>
                  </a:lnTo>
                  <a:lnTo>
                    <a:pt x="609" y="54"/>
                  </a:lnTo>
                  <a:lnTo>
                    <a:pt x="629" y="56"/>
                  </a:lnTo>
                  <a:lnTo>
                    <a:pt x="647" y="61"/>
                  </a:lnTo>
                  <a:lnTo>
                    <a:pt x="664" y="68"/>
                  </a:lnTo>
                  <a:lnTo>
                    <a:pt x="680" y="77"/>
                  </a:lnTo>
                  <a:lnTo>
                    <a:pt x="694" y="90"/>
                  </a:lnTo>
                  <a:lnTo>
                    <a:pt x="702" y="98"/>
                  </a:lnTo>
                  <a:lnTo>
                    <a:pt x="706" y="102"/>
                  </a:lnTo>
                  <a:lnTo>
                    <a:pt x="709" y="109"/>
                  </a:lnTo>
                  <a:lnTo>
                    <a:pt x="709" y="118"/>
                  </a:lnTo>
                  <a:lnTo>
                    <a:pt x="715" y="125"/>
                  </a:lnTo>
                  <a:lnTo>
                    <a:pt x="729" y="141"/>
                  </a:lnTo>
                  <a:lnTo>
                    <a:pt x="736" y="140"/>
                  </a:lnTo>
                  <a:lnTo>
                    <a:pt x="740" y="139"/>
                  </a:lnTo>
                  <a:lnTo>
                    <a:pt x="743" y="141"/>
                  </a:lnTo>
                  <a:lnTo>
                    <a:pt x="748" y="148"/>
                  </a:lnTo>
                  <a:lnTo>
                    <a:pt x="809" y="166"/>
                  </a:lnTo>
                  <a:lnTo>
                    <a:pt x="813" y="162"/>
                  </a:lnTo>
                  <a:lnTo>
                    <a:pt x="813" y="156"/>
                  </a:lnTo>
                  <a:lnTo>
                    <a:pt x="812" y="151"/>
                  </a:lnTo>
                  <a:lnTo>
                    <a:pt x="812" y="144"/>
                  </a:lnTo>
                  <a:lnTo>
                    <a:pt x="821" y="145"/>
                  </a:lnTo>
                  <a:lnTo>
                    <a:pt x="829" y="147"/>
                  </a:lnTo>
                  <a:lnTo>
                    <a:pt x="838" y="148"/>
                  </a:lnTo>
                  <a:lnTo>
                    <a:pt x="855" y="150"/>
                  </a:lnTo>
                  <a:lnTo>
                    <a:pt x="857" y="162"/>
                  </a:lnTo>
                  <a:lnTo>
                    <a:pt x="891" y="162"/>
                  </a:lnTo>
                  <a:lnTo>
                    <a:pt x="907" y="148"/>
                  </a:lnTo>
                  <a:lnTo>
                    <a:pt x="918" y="139"/>
                  </a:lnTo>
                  <a:lnTo>
                    <a:pt x="926" y="129"/>
                  </a:lnTo>
                  <a:lnTo>
                    <a:pt x="931" y="124"/>
                  </a:lnTo>
                  <a:lnTo>
                    <a:pt x="942" y="117"/>
                  </a:lnTo>
                  <a:lnTo>
                    <a:pt x="994" y="93"/>
                  </a:lnTo>
                  <a:lnTo>
                    <a:pt x="998" y="90"/>
                  </a:lnTo>
                  <a:lnTo>
                    <a:pt x="1003" y="82"/>
                  </a:lnTo>
                  <a:lnTo>
                    <a:pt x="1006" y="71"/>
                  </a:lnTo>
                  <a:lnTo>
                    <a:pt x="1009" y="61"/>
                  </a:lnTo>
                  <a:lnTo>
                    <a:pt x="1028" y="32"/>
                  </a:lnTo>
                  <a:lnTo>
                    <a:pt x="1037" y="33"/>
                  </a:lnTo>
                  <a:lnTo>
                    <a:pt x="1044" y="37"/>
                  </a:lnTo>
                  <a:lnTo>
                    <a:pt x="1056" y="41"/>
                  </a:lnTo>
                  <a:lnTo>
                    <a:pt x="1074" y="45"/>
                  </a:lnTo>
                  <a:lnTo>
                    <a:pt x="1084" y="44"/>
                  </a:lnTo>
                  <a:lnTo>
                    <a:pt x="1090" y="40"/>
                  </a:lnTo>
                  <a:lnTo>
                    <a:pt x="1098" y="34"/>
                  </a:lnTo>
                  <a:lnTo>
                    <a:pt x="1109" y="27"/>
                  </a:lnTo>
                  <a:lnTo>
                    <a:pt x="1133" y="27"/>
                  </a:lnTo>
                  <a:lnTo>
                    <a:pt x="1154" y="24"/>
                  </a:lnTo>
                  <a:lnTo>
                    <a:pt x="1171" y="18"/>
                  </a:lnTo>
                  <a:lnTo>
                    <a:pt x="1185" y="11"/>
                  </a:lnTo>
                  <a:lnTo>
                    <a:pt x="1202" y="1"/>
                  </a:lnTo>
                  <a:lnTo>
                    <a:pt x="1207" y="0"/>
                  </a:lnTo>
                  <a:lnTo>
                    <a:pt x="1208" y="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4" name="Freeform 67"/>
            <p:cNvSpPr>
              <a:spLocks noChangeAspect="1"/>
            </p:cNvSpPr>
            <p:nvPr/>
          </p:nvSpPr>
          <p:spPr bwMode="auto">
            <a:xfrm>
              <a:off x="391" y="486"/>
              <a:ext cx="1" cy="0"/>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0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5" name="Freeform 68"/>
            <p:cNvSpPr>
              <a:spLocks noChangeAspect="1"/>
            </p:cNvSpPr>
            <p:nvPr/>
          </p:nvSpPr>
          <p:spPr bwMode="auto">
            <a:xfrm>
              <a:off x="391" y="498"/>
              <a:ext cx="1" cy="0"/>
            </a:xfrm>
            <a:custGeom>
              <a:avLst/>
              <a:gdLst>
                <a:gd name="T0" fmla="*/ 2 w 2"/>
                <a:gd name="T1" fmla="*/ 3 h 3"/>
                <a:gd name="T2" fmla="*/ 2 w 2"/>
                <a:gd name="T3" fmla="*/ 2 h 3"/>
                <a:gd name="T4" fmla="*/ 0 w 2"/>
                <a:gd name="T5" fmla="*/ 0 h 3"/>
                <a:gd name="T6" fmla="*/ 2 w 2"/>
                <a:gd name="T7" fmla="*/ 3 h 3"/>
                <a:gd name="T8" fmla="*/ 0 60000 65536"/>
                <a:gd name="T9" fmla="*/ 0 60000 65536"/>
                <a:gd name="T10" fmla="*/ 0 60000 65536"/>
                <a:gd name="T11" fmla="*/ 0 60000 65536"/>
                <a:gd name="T12" fmla="*/ 0 w 2"/>
                <a:gd name="T13" fmla="*/ 0 h 3"/>
                <a:gd name="T14" fmla="*/ 2 w 2"/>
                <a:gd name="T15" fmla="*/ 0 h 3"/>
              </a:gdLst>
              <a:ahLst/>
              <a:cxnLst>
                <a:cxn ang="T8">
                  <a:pos x="T0" y="T1"/>
                </a:cxn>
                <a:cxn ang="T9">
                  <a:pos x="T2" y="T3"/>
                </a:cxn>
                <a:cxn ang="T10">
                  <a:pos x="T4" y="T5"/>
                </a:cxn>
                <a:cxn ang="T11">
                  <a:pos x="T6" y="T7"/>
                </a:cxn>
              </a:cxnLst>
              <a:rect l="T12" t="T13" r="T14" b="T15"/>
              <a:pathLst>
                <a:path w="2" h="3">
                  <a:moveTo>
                    <a:pt x="2" y="3"/>
                  </a:moveTo>
                  <a:lnTo>
                    <a:pt x="2" y="2"/>
                  </a:lnTo>
                  <a:lnTo>
                    <a:pt x="0" y="0"/>
                  </a:lnTo>
                  <a:lnTo>
                    <a:pt x="2" y="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6" name="Freeform 69"/>
            <p:cNvSpPr>
              <a:spLocks noChangeAspect="1"/>
            </p:cNvSpPr>
            <p:nvPr/>
          </p:nvSpPr>
          <p:spPr bwMode="auto">
            <a:xfrm>
              <a:off x="369" y="580"/>
              <a:ext cx="95" cy="81"/>
            </a:xfrm>
            <a:custGeom>
              <a:avLst/>
              <a:gdLst>
                <a:gd name="T0" fmla="*/ 1147 w 1302"/>
                <a:gd name="T1" fmla="*/ 91 h 1056"/>
                <a:gd name="T2" fmla="*/ 1174 w 1302"/>
                <a:gd name="T3" fmla="*/ 33 h 1056"/>
                <a:gd name="T4" fmla="*/ 1188 w 1302"/>
                <a:gd name="T5" fmla="*/ 38 h 1056"/>
                <a:gd name="T6" fmla="*/ 1235 w 1302"/>
                <a:gd name="T7" fmla="*/ 39 h 1056"/>
                <a:gd name="T8" fmla="*/ 1254 w 1302"/>
                <a:gd name="T9" fmla="*/ 151 h 1056"/>
                <a:gd name="T10" fmla="*/ 1239 w 1302"/>
                <a:gd name="T11" fmla="*/ 161 h 1056"/>
                <a:gd name="T12" fmla="*/ 1253 w 1302"/>
                <a:gd name="T13" fmla="*/ 205 h 1056"/>
                <a:gd name="T14" fmla="*/ 1259 w 1302"/>
                <a:gd name="T15" fmla="*/ 392 h 1056"/>
                <a:gd name="T16" fmla="*/ 1302 w 1302"/>
                <a:gd name="T17" fmla="*/ 440 h 1056"/>
                <a:gd name="T18" fmla="*/ 1264 w 1302"/>
                <a:gd name="T19" fmla="*/ 542 h 1056"/>
                <a:gd name="T20" fmla="*/ 1242 w 1302"/>
                <a:gd name="T21" fmla="*/ 688 h 1056"/>
                <a:gd name="T22" fmla="*/ 1233 w 1302"/>
                <a:gd name="T23" fmla="*/ 746 h 1056"/>
                <a:gd name="T24" fmla="*/ 1245 w 1302"/>
                <a:gd name="T25" fmla="*/ 768 h 1056"/>
                <a:gd name="T26" fmla="*/ 1208 w 1302"/>
                <a:gd name="T27" fmla="*/ 809 h 1056"/>
                <a:gd name="T28" fmla="*/ 1157 w 1302"/>
                <a:gd name="T29" fmla="*/ 870 h 1056"/>
                <a:gd name="T30" fmla="*/ 1092 w 1302"/>
                <a:gd name="T31" fmla="*/ 927 h 1056"/>
                <a:gd name="T32" fmla="*/ 995 w 1302"/>
                <a:gd name="T33" fmla="*/ 973 h 1056"/>
                <a:gd name="T34" fmla="*/ 925 w 1302"/>
                <a:gd name="T35" fmla="*/ 995 h 1056"/>
                <a:gd name="T36" fmla="*/ 869 w 1302"/>
                <a:gd name="T37" fmla="*/ 1049 h 1056"/>
                <a:gd name="T38" fmla="*/ 838 w 1302"/>
                <a:gd name="T39" fmla="*/ 1047 h 1056"/>
                <a:gd name="T40" fmla="*/ 799 w 1302"/>
                <a:gd name="T41" fmla="*/ 979 h 1056"/>
                <a:gd name="T42" fmla="*/ 770 w 1302"/>
                <a:gd name="T43" fmla="*/ 956 h 1056"/>
                <a:gd name="T44" fmla="*/ 705 w 1302"/>
                <a:gd name="T45" fmla="*/ 911 h 1056"/>
                <a:gd name="T46" fmla="*/ 607 w 1302"/>
                <a:gd name="T47" fmla="*/ 772 h 1056"/>
                <a:gd name="T48" fmla="*/ 572 w 1302"/>
                <a:gd name="T49" fmla="*/ 646 h 1056"/>
                <a:gd name="T50" fmla="*/ 531 w 1302"/>
                <a:gd name="T51" fmla="*/ 571 h 1056"/>
                <a:gd name="T52" fmla="*/ 492 w 1302"/>
                <a:gd name="T53" fmla="*/ 533 h 1056"/>
                <a:gd name="T54" fmla="*/ 406 w 1302"/>
                <a:gd name="T55" fmla="*/ 510 h 1056"/>
                <a:gd name="T56" fmla="*/ 325 w 1302"/>
                <a:gd name="T57" fmla="*/ 498 h 1056"/>
                <a:gd name="T58" fmla="*/ 280 w 1302"/>
                <a:gd name="T59" fmla="*/ 507 h 1056"/>
                <a:gd name="T60" fmla="*/ 211 w 1302"/>
                <a:gd name="T61" fmla="*/ 536 h 1056"/>
                <a:gd name="T62" fmla="*/ 131 w 1302"/>
                <a:gd name="T63" fmla="*/ 517 h 1056"/>
                <a:gd name="T64" fmla="*/ 32 w 1302"/>
                <a:gd name="T65" fmla="*/ 433 h 1056"/>
                <a:gd name="T66" fmla="*/ 0 w 1302"/>
                <a:gd name="T67" fmla="*/ 365 h 1056"/>
                <a:gd name="T68" fmla="*/ 3 w 1302"/>
                <a:gd name="T69" fmla="*/ 249 h 1056"/>
                <a:gd name="T70" fmla="*/ 32 w 1302"/>
                <a:gd name="T71" fmla="*/ 198 h 1056"/>
                <a:gd name="T72" fmla="*/ 134 w 1302"/>
                <a:gd name="T73" fmla="*/ 108 h 1056"/>
                <a:gd name="T74" fmla="*/ 141 w 1302"/>
                <a:gd name="T75" fmla="*/ 75 h 1056"/>
                <a:gd name="T76" fmla="*/ 201 w 1302"/>
                <a:gd name="T77" fmla="*/ 92 h 1056"/>
                <a:gd name="T78" fmla="*/ 241 w 1302"/>
                <a:gd name="T79" fmla="*/ 79 h 1056"/>
                <a:gd name="T80" fmla="*/ 284 w 1302"/>
                <a:gd name="T81" fmla="*/ 72 h 1056"/>
                <a:gd name="T82" fmla="*/ 322 w 1302"/>
                <a:gd name="T83" fmla="*/ 54 h 1056"/>
                <a:gd name="T84" fmla="*/ 359 w 1302"/>
                <a:gd name="T85" fmla="*/ 24 h 1056"/>
                <a:gd name="T86" fmla="*/ 413 w 1302"/>
                <a:gd name="T87" fmla="*/ 4 h 1056"/>
                <a:gd name="T88" fmla="*/ 461 w 1302"/>
                <a:gd name="T89" fmla="*/ 11 h 1056"/>
                <a:gd name="T90" fmla="*/ 498 w 1302"/>
                <a:gd name="T91" fmla="*/ 61 h 1056"/>
                <a:gd name="T92" fmla="*/ 618 w 1302"/>
                <a:gd name="T93" fmla="*/ 27 h 1056"/>
                <a:gd name="T94" fmla="*/ 701 w 1302"/>
                <a:gd name="T95" fmla="*/ 3 h 1056"/>
                <a:gd name="T96" fmla="*/ 756 w 1302"/>
                <a:gd name="T97" fmla="*/ 16 h 1056"/>
                <a:gd name="T98" fmla="*/ 784 w 1302"/>
                <a:gd name="T99" fmla="*/ 41 h 1056"/>
                <a:gd name="T100" fmla="*/ 853 w 1302"/>
                <a:gd name="T101" fmla="*/ 44 h 1056"/>
                <a:gd name="T102" fmla="*/ 936 w 1302"/>
                <a:gd name="T103" fmla="*/ 63 h 1056"/>
                <a:gd name="T104" fmla="*/ 1023 w 1302"/>
                <a:gd name="T105" fmla="*/ 90 h 1056"/>
                <a:gd name="T106" fmla="*/ 1071 w 1302"/>
                <a:gd name="T107" fmla="*/ 92 h 1056"/>
                <a:gd name="T108" fmla="*/ 1091 w 1302"/>
                <a:gd name="T109" fmla="*/ 97 h 105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02"/>
                <a:gd name="T166" fmla="*/ 0 h 1056"/>
                <a:gd name="T167" fmla="*/ 1302 w 1302"/>
                <a:gd name="T168" fmla="*/ 1056 h 105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02" h="1056">
                  <a:moveTo>
                    <a:pt x="1116" y="89"/>
                  </a:moveTo>
                  <a:lnTo>
                    <a:pt x="1124" y="92"/>
                  </a:lnTo>
                  <a:lnTo>
                    <a:pt x="1140" y="93"/>
                  </a:lnTo>
                  <a:lnTo>
                    <a:pt x="1147" y="91"/>
                  </a:lnTo>
                  <a:lnTo>
                    <a:pt x="1154" y="86"/>
                  </a:lnTo>
                  <a:lnTo>
                    <a:pt x="1157" y="79"/>
                  </a:lnTo>
                  <a:lnTo>
                    <a:pt x="1157" y="69"/>
                  </a:lnTo>
                  <a:lnTo>
                    <a:pt x="1174" y="33"/>
                  </a:lnTo>
                  <a:lnTo>
                    <a:pt x="1175" y="36"/>
                  </a:lnTo>
                  <a:lnTo>
                    <a:pt x="1179" y="39"/>
                  </a:lnTo>
                  <a:lnTo>
                    <a:pt x="1182" y="39"/>
                  </a:lnTo>
                  <a:lnTo>
                    <a:pt x="1188" y="38"/>
                  </a:lnTo>
                  <a:lnTo>
                    <a:pt x="1208" y="29"/>
                  </a:lnTo>
                  <a:lnTo>
                    <a:pt x="1226" y="38"/>
                  </a:lnTo>
                  <a:lnTo>
                    <a:pt x="1232" y="39"/>
                  </a:lnTo>
                  <a:lnTo>
                    <a:pt x="1235" y="39"/>
                  </a:lnTo>
                  <a:lnTo>
                    <a:pt x="1239" y="36"/>
                  </a:lnTo>
                  <a:lnTo>
                    <a:pt x="1240" y="33"/>
                  </a:lnTo>
                  <a:lnTo>
                    <a:pt x="1257" y="69"/>
                  </a:lnTo>
                  <a:lnTo>
                    <a:pt x="1254" y="151"/>
                  </a:lnTo>
                  <a:lnTo>
                    <a:pt x="1242" y="148"/>
                  </a:lnTo>
                  <a:lnTo>
                    <a:pt x="1236" y="151"/>
                  </a:lnTo>
                  <a:lnTo>
                    <a:pt x="1236" y="155"/>
                  </a:lnTo>
                  <a:lnTo>
                    <a:pt x="1239" y="161"/>
                  </a:lnTo>
                  <a:lnTo>
                    <a:pt x="1249" y="176"/>
                  </a:lnTo>
                  <a:lnTo>
                    <a:pt x="1257" y="185"/>
                  </a:lnTo>
                  <a:lnTo>
                    <a:pt x="1256" y="199"/>
                  </a:lnTo>
                  <a:lnTo>
                    <a:pt x="1253" y="205"/>
                  </a:lnTo>
                  <a:lnTo>
                    <a:pt x="1235" y="214"/>
                  </a:lnTo>
                  <a:lnTo>
                    <a:pt x="1210" y="261"/>
                  </a:lnTo>
                  <a:lnTo>
                    <a:pt x="1208" y="294"/>
                  </a:lnTo>
                  <a:lnTo>
                    <a:pt x="1259" y="392"/>
                  </a:lnTo>
                  <a:lnTo>
                    <a:pt x="1270" y="404"/>
                  </a:lnTo>
                  <a:lnTo>
                    <a:pt x="1280" y="413"/>
                  </a:lnTo>
                  <a:lnTo>
                    <a:pt x="1291" y="424"/>
                  </a:lnTo>
                  <a:lnTo>
                    <a:pt x="1302" y="440"/>
                  </a:lnTo>
                  <a:lnTo>
                    <a:pt x="1302" y="488"/>
                  </a:lnTo>
                  <a:lnTo>
                    <a:pt x="1294" y="501"/>
                  </a:lnTo>
                  <a:lnTo>
                    <a:pt x="1284" y="515"/>
                  </a:lnTo>
                  <a:lnTo>
                    <a:pt x="1264" y="542"/>
                  </a:lnTo>
                  <a:lnTo>
                    <a:pt x="1257" y="685"/>
                  </a:lnTo>
                  <a:lnTo>
                    <a:pt x="1251" y="684"/>
                  </a:lnTo>
                  <a:lnTo>
                    <a:pt x="1246" y="685"/>
                  </a:lnTo>
                  <a:lnTo>
                    <a:pt x="1242" y="688"/>
                  </a:lnTo>
                  <a:lnTo>
                    <a:pt x="1239" y="692"/>
                  </a:lnTo>
                  <a:lnTo>
                    <a:pt x="1234" y="705"/>
                  </a:lnTo>
                  <a:lnTo>
                    <a:pt x="1233" y="719"/>
                  </a:lnTo>
                  <a:lnTo>
                    <a:pt x="1233" y="746"/>
                  </a:lnTo>
                  <a:lnTo>
                    <a:pt x="1235" y="753"/>
                  </a:lnTo>
                  <a:lnTo>
                    <a:pt x="1257" y="754"/>
                  </a:lnTo>
                  <a:lnTo>
                    <a:pt x="1250" y="760"/>
                  </a:lnTo>
                  <a:lnTo>
                    <a:pt x="1245" y="768"/>
                  </a:lnTo>
                  <a:lnTo>
                    <a:pt x="1234" y="783"/>
                  </a:lnTo>
                  <a:lnTo>
                    <a:pt x="1224" y="799"/>
                  </a:lnTo>
                  <a:lnTo>
                    <a:pt x="1217" y="805"/>
                  </a:lnTo>
                  <a:lnTo>
                    <a:pt x="1208" y="809"/>
                  </a:lnTo>
                  <a:lnTo>
                    <a:pt x="1187" y="835"/>
                  </a:lnTo>
                  <a:lnTo>
                    <a:pt x="1175" y="848"/>
                  </a:lnTo>
                  <a:lnTo>
                    <a:pt x="1167" y="856"/>
                  </a:lnTo>
                  <a:lnTo>
                    <a:pt x="1157" y="870"/>
                  </a:lnTo>
                  <a:lnTo>
                    <a:pt x="1144" y="887"/>
                  </a:lnTo>
                  <a:lnTo>
                    <a:pt x="1128" y="902"/>
                  </a:lnTo>
                  <a:lnTo>
                    <a:pt x="1111" y="915"/>
                  </a:lnTo>
                  <a:lnTo>
                    <a:pt x="1092" y="927"/>
                  </a:lnTo>
                  <a:lnTo>
                    <a:pt x="1071" y="940"/>
                  </a:lnTo>
                  <a:lnTo>
                    <a:pt x="1046" y="953"/>
                  </a:lnTo>
                  <a:lnTo>
                    <a:pt x="1020" y="964"/>
                  </a:lnTo>
                  <a:lnTo>
                    <a:pt x="995" y="973"/>
                  </a:lnTo>
                  <a:lnTo>
                    <a:pt x="951" y="987"/>
                  </a:lnTo>
                  <a:lnTo>
                    <a:pt x="937" y="989"/>
                  </a:lnTo>
                  <a:lnTo>
                    <a:pt x="932" y="989"/>
                  </a:lnTo>
                  <a:lnTo>
                    <a:pt x="925" y="995"/>
                  </a:lnTo>
                  <a:lnTo>
                    <a:pt x="916" y="1004"/>
                  </a:lnTo>
                  <a:lnTo>
                    <a:pt x="893" y="1027"/>
                  </a:lnTo>
                  <a:lnTo>
                    <a:pt x="881" y="1040"/>
                  </a:lnTo>
                  <a:lnTo>
                    <a:pt x="869" y="1049"/>
                  </a:lnTo>
                  <a:lnTo>
                    <a:pt x="859" y="1055"/>
                  </a:lnTo>
                  <a:lnTo>
                    <a:pt x="853" y="1056"/>
                  </a:lnTo>
                  <a:lnTo>
                    <a:pt x="849" y="1055"/>
                  </a:lnTo>
                  <a:lnTo>
                    <a:pt x="838" y="1047"/>
                  </a:lnTo>
                  <a:lnTo>
                    <a:pt x="830" y="1034"/>
                  </a:lnTo>
                  <a:lnTo>
                    <a:pt x="816" y="1006"/>
                  </a:lnTo>
                  <a:lnTo>
                    <a:pt x="808" y="992"/>
                  </a:lnTo>
                  <a:lnTo>
                    <a:pt x="799" y="979"/>
                  </a:lnTo>
                  <a:lnTo>
                    <a:pt x="788" y="970"/>
                  </a:lnTo>
                  <a:lnTo>
                    <a:pt x="781" y="966"/>
                  </a:lnTo>
                  <a:lnTo>
                    <a:pt x="773" y="965"/>
                  </a:lnTo>
                  <a:lnTo>
                    <a:pt x="770" y="956"/>
                  </a:lnTo>
                  <a:lnTo>
                    <a:pt x="761" y="947"/>
                  </a:lnTo>
                  <a:lnTo>
                    <a:pt x="748" y="936"/>
                  </a:lnTo>
                  <a:lnTo>
                    <a:pt x="734" y="926"/>
                  </a:lnTo>
                  <a:lnTo>
                    <a:pt x="705" y="911"/>
                  </a:lnTo>
                  <a:lnTo>
                    <a:pt x="690" y="903"/>
                  </a:lnTo>
                  <a:lnTo>
                    <a:pt x="611" y="818"/>
                  </a:lnTo>
                  <a:lnTo>
                    <a:pt x="609" y="787"/>
                  </a:lnTo>
                  <a:lnTo>
                    <a:pt x="607" y="772"/>
                  </a:lnTo>
                  <a:lnTo>
                    <a:pt x="609" y="767"/>
                  </a:lnTo>
                  <a:lnTo>
                    <a:pt x="611" y="762"/>
                  </a:lnTo>
                  <a:lnTo>
                    <a:pt x="624" y="749"/>
                  </a:lnTo>
                  <a:lnTo>
                    <a:pt x="572" y="646"/>
                  </a:lnTo>
                  <a:lnTo>
                    <a:pt x="526" y="598"/>
                  </a:lnTo>
                  <a:lnTo>
                    <a:pt x="530" y="589"/>
                  </a:lnTo>
                  <a:lnTo>
                    <a:pt x="533" y="580"/>
                  </a:lnTo>
                  <a:lnTo>
                    <a:pt x="531" y="571"/>
                  </a:lnTo>
                  <a:lnTo>
                    <a:pt x="527" y="563"/>
                  </a:lnTo>
                  <a:lnTo>
                    <a:pt x="521" y="555"/>
                  </a:lnTo>
                  <a:lnTo>
                    <a:pt x="513" y="547"/>
                  </a:lnTo>
                  <a:lnTo>
                    <a:pt x="492" y="533"/>
                  </a:lnTo>
                  <a:lnTo>
                    <a:pt x="470" y="522"/>
                  </a:lnTo>
                  <a:lnTo>
                    <a:pt x="450" y="512"/>
                  </a:lnTo>
                  <a:lnTo>
                    <a:pt x="424" y="504"/>
                  </a:lnTo>
                  <a:lnTo>
                    <a:pt x="406" y="510"/>
                  </a:lnTo>
                  <a:lnTo>
                    <a:pt x="394" y="514"/>
                  </a:lnTo>
                  <a:lnTo>
                    <a:pt x="387" y="518"/>
                  </a:lnTo>
                  <a:lnTo>
                    <a:pt x="345" y="503"/>
                  </a:lnTo>
                  <a:lnTo>
                    <a:pt x="325" y="498"/>
                  </a:lnTo>
                  <a:lnTo>
                    <a:pt x="316" y="498"/>
                  </a:lnTo>
                  <a:lnTo>
                    <a:pt x="308" y="498"/>
                  </a:lnTo>
                  <a:lnTo>
                    <a:pt x="294" y="501"/>
                  </a:lnTo>
                  <a:lnTo>
                    <a:pt x="280" y="507"/>
                  </a:lnTo>
                  <a:lnTo>
                    <a:pt x="268" y="518"/>
                  </a:lnTo>
                  <a:lnTo>
                    <a:pt x="255" y="533"/>
                  </a:lnTo>
                  <a:lnTo>
                    <a:pt x="233" y="536"/>
                  </a:lnTo>
                  <a:lnTo>
                    <a:pt x="211" y="536"/>
                  </a:lnTo>
                  <a:lnTo>
                    <a:pt x="189" y="533"/>
                  </a:lnTo>
                  <a:lnTo>
                    <a:pt x="169" y="529"/>
                  </a:lnTo>
                  <a:lnTo>
                    <a:pt x="149" y="524"/>
                  </a:lnTo>
                  <a:lnTo>
                    <a:pt x="131" y="517"/>
                  </a:lnTo>
                  <a:lnTo>
                    <a:pt x="97" y="500"/>
                  </a:lnTo>
                  <a:lnTo>
                    <a:pt x="60" y="466"/>
                  </a:lnTo>
                  <a:lnTo>
                    <a:pt x="45" y="449"/>
                  </a:lnTo>
                  <a:lnTo>
                    <a:pt x="32" y="433"/>
                  </a:lnTo>
                  <a:lnTo>
                    <a:pt x="21" y="417"/>
                  </a:lnTo>
                  <a:lnTo>
                    <a:pt x="12" y="401"/>
                  </a:lnTo>
                  <a:lnTo>
                    <a:pt x="5" y="383"/>
                  </a:lnTo>
                  <a:lnTo>
                    <a:pt x="0" y="365"/>
                  </a:lnTo>
                  <a:lnTo>
                    <a:pt x="7" y="322"/>
                  </a:lnTo>
                  <a:lnTo>
                    <a:pt x="13" y="286"/>
                  </a:lnTo>
                  <a:lnTo>
                    <a:pt x="5" y="266"/>
                  </a:lnTo>
                  <a:lnTo>
                    <a:pt x="3" y="249"/>
                  </a:lnTo>
                  <a:lnTo>
                    <a:pt x="5" y="234"/>
                  </a:lnTo>
                  <a:lnTo>
                    <a:pt x="11" y="220"/>
                  </a:lnTo>
                  <a:lnTo>
                    <a:pt x="20" y="208"/>
                  </a:lnTo>
                  <a:lnTo>
                    <a:pt x="32" y="198"/>
                  </a:lnTo>
                  <a:lnTo>
                    <a:pt x="59" y="178"/>
                  </a:lnTo>
                  <a:lnTo>
                    <a:pt x="116" y="121"/>
                  </a:lnTo>
                  <a:lnTo>
                    <a:pt x="125" y="117"/>
                  </a:lnTo>
                  <a:lnTo>
                    <a:pt x="134" y="108"/>
                  </a:lnTo>
                  <a:lnTo>
                    <a:pt x="138" y="102"/>
                  </a:lnTo>
                  <a:lnTo>
                    <a:pt x="140" y="94"/>
                  </a:lnTo>
                  <a:lnTo>
                    <a:pt x="141" y="86"/>
                  </a:lnTo>
                  <a:lnTo>
                    <a:pt x="141" y="75"/>
                  </a:lnTo>
                  <a:lnTo>
                    <a:pt x="151" y="78"/>
                  </a:lnTo>
                  <a:lnTo>
                    <a:pt x="171" y="86"/>
                  </a:lnTo>
                  <a:lnTo>
                    <a:pt x="193" y="92"/>
                  </a:lnTo>
                  <a:lnTo>
                    <a:pt x="201" y="92"/>
                  </a:lnTo>
                  <a:lnTo>
                    <a:pt x="208" y="90"/>
                  </a:lnTo>
                  <a:lnTo>
                    <a:pt x="215" y="90"/>
                  </a:lnTo>
                  <a:lnTo>
                    <a:pt x="224" y="87"/>
                  </a:lnTo>
                  <a:lnTo>
                    <a:pt x="241" y="79"/>
                  </a:lnTo>
                  <a:lnTo>
                    <a:pt x="255" y="72"/>
                  </a:lnTo>
                  <a:lnTo>
                    <a:pt x="260" y="71"/>
                  </a:lnTo>
                  <a:lnTo>
                    <a:pt x="263" y="72"/>
                  </a:lnTo>
                  <a:lnTo>
                    <a:pt x="284" y="72"/>
                  </a:lnTo>
                  <a:lnTo>
                    <a:pt x="296" y="70"/>
                  </a:lnTo>
                  <a:lnTo>
                    <a:pt x="308" y="68"/>
                  </a:lnTo>
                  <a:lnTo>
                    <a:pt x="314" y="64"/>
                  </a:lnTo>
                  <a:lnTo>
                    <a:pt x="322" y="54"/>
                  </a:lnTo>
                  <a:lnTo>
                    <a:pt x="336" y="42"/>
                  </a:lnTo>
                  <a:lnTo>
                    <a:pt x="359" y="24"/>
                  </a:lnTo>
                  <a:lnTo>
                    <a:pt x="362" y="22"/>
                  </a:lnTo>
                  <a:lnTo>
                    <a:pt x="359" y="24"/>
                  </a:lnTo>
                  <a:lnTo>
                    <a:pt x="381" y="21"/>
                  </a:lnTo>
                  <a:lnTo>
                    <a:pt x="392" y="16"/>
                  </a:lnTo>
                  <a:lnTo>
                    <a:pt x="404" y="9"/>
                  </a:lnTo>
                  <a:lnTo>
                    <a:pt x="413" y="4"/>
                  </a:lnTo>
                  <a:lnTo>
                    <a:pt x="422" y="2"/>
                  </a:lnTo>
                  <a:lnTo>
                    <a:pt x="432" y="2"/>
                  </a:lnTo>
                  <a:lnTo>
                    <a:pt x="443" y="3"/>
                  </a:lnTo>
                  <a:lnTo>
                    <a:pt x="461" y="11"/>
                  </a:lnTo>
                  <a:lnTo>
                    <a:pt x="476" y="22"/>
                  </a:lnTo>
                  <a:lnTo>
                    <a:pt x="477" y="33"/>
                  </a:lnTo>
                  <a:lnTo>
                    <a:pt x="476" y="34"/>
                  </a:lnTo>
                  <a:lnTo>
                    <a:pt x="498" y="61"/>
                  </a:lnTo>
                  <a:lnTo>
                    <a:pt x="599" y="49"/>
                  </a:lnTo>
                  <a:lnTo>
                    <a:pt x="603" y="41"/>
                  </a:lnTo>
                  <a:lnTo>
                    <a:pt x="610" y="33"/>
                  </a:lnTo>
                  <a:lnTo>
                    <a:pt x="618" y="27"/>
                  </a:lnTo>
                  <a:lnTo>
                    <a:pt x="628" y="22"/>
                  </a:lnTo>
                  <a:lnTo>
                    <a:pt x="651" y="12"/>
                  </a:lnTo>
                  <a:lnTo>
                    <a:pt x="677" y="7"/>
                  </a:lnTo>
                  <a:lnTo>
                    <a:pt x="701" y="3"/>
                  </a:lnTo>
                  <a:lnTo>
                    <a:pt x="723" y="1"/>
                  </a:lnTo>
                  <a:lnTo>
                    <a:pt x="743" y="0"/>
                  </a:lnTo>
                  <a:lnTo>
                    <a:pt x="748" y="9"/>
                  </a:lnTo>
                  <a:lnTo>
                    <a:pt x="756" y="16"/>
                  </a:lnTo>
                  <a:lnTo>
                    <a:pt x="765" y="25"/>
                  </a:lnTo>
                  <a:lnTo>
                    <a:pt x="772" y="38"/>
                  </a:lnTo>
                  <a:lnTo>
                    <a:pt x="777" y="40"/>
                  </a:lnTo>
                  <a:lnTo>
                    <a:pt x="784" y="41"/>
                  </a:lnTo>
                  <a:lnTo>
                    <a:pt x="803" y="40"/>
                  </a:lnTo>
                  <a:lnTo>
                    <a:pt x="823" y="39"/>
                  </a:lnTo>
                  <a:lnTo>
                    <a:pt x="838" y="38"/>
                  </a:lnTo>
                  <a:lnTo>
                    <a:pt x="853" y="44"/>
                  </a:lnTo>
                  <a:lnTo>
                    <a:pt x="869" y="48"/>
                  </a:lnTo>
                  <a:lnTo>
                    <a:pt x="902" y="55"/>
                  </a:lnTo>
                  <a:lnTo>
                    <a:pt x="920" y="59"/>
                  </a:lnTo>
                  <a:lnTo>
                    <a:pt x="936" y="63"/>
                  </a:lnTo>
                  <a:lnTo>
                    <a:pt x="952" y="70"/>
                  </a:lnTo>
                  <a:lnTo>
                    <a:pt x="967" y="80"/>
                  </a:lnTo>
                  <a:lnTo>
                    <a:pt x="996" y="85"/>
                  </a:lnTo>
                  <a:lnTo>
                    <a:pt x="1023" y="90"/>
                  </a:lnTo>
                  <a:lnTo>
                    <a:pt x="1049" y="92"/>
                  </a:lnTo>
                  <a:lnTo>
                    <a:pt x="1059" y="91"/>
                  </a:lnTo>
                  <a:lnTo>
                    <a:pt x="1069" y="86"/>
                  </a:lnTo>
                  <a:lnTo>
                    <a:pt x="1071" y="92"/>
                  </a:lnTo>
                  <a:lnTo>
                    <a:pt x="1073" y="94"/>
                  </a:lnTo>
                  <a:lnTo>
                    <a:pt x="1077" y="95"/>
                  </a:lnTo>
                  <a:lnTo>
                    <a:pt x="1083" y="97"/>
                  </a:lnTo>
                  <a:lnTo>
                    <a:pt x="1091" y="97"/>
                  </a:lnTo>
                  <a:lnTo>
                    <a:pt x="1102" y="93"/>
                  </a:lnTo>
                  <a:lnTo>
                    <a:pt x="1116" y="8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7" name="Freeform 70"/>
            <p:cNvSpPr>
              <a:spLocks noChangeAspect="1"/>
            </p:cNvSpPr>
            <p:nvPr/>
          </p:nvSpPr>
          <p:spPr bwMode="auto">
            <a:xfrm>
              <a:off x="395" y="582"/>
              <a:ext cx="1" cy="0"/>
            </a:xfrm>
            <a:custGeom>
              <a:avLst/>
              <a:gdLst>
                <a:gd name="T0" fmla="*/ 0 w 3"/>
                <a:gd name="T1" fmla="*/ 2 h 2"/>
                <a:gd name="T2" fmla="*/ 3 w 3"/>
                <a:gd name="T3" fmla="*/ 0 h 2"/>
                <a:gd name="T4" fmla="*/ 0 w 3"/>
                <a:gd name="T5" fmla="*/ 2 h 2"/>
                <a:gd name="T6" fmla="*/ 0 w 3"/>
                <a:gd name="T7" fmla="*/ 2 h 2"/>
                <a:gd name="T8" fmla="*/ 0 60000 65536"/>
                <a:gd name="T9" fmla="*/ 0 60000 65536"/>
                <a:gd name="T10" fmla="*/ 0 60000 65536"/>
                <a:gd name="T11" fmla="*/ 0 60000 65536"/>
                <a:gd name="T12" fmla="*/ 0 w 3"/>
                <a:gd name="T13" fmla="*/ 0 h 2"/>
                <a:gd name="T14" fmla="*/ 3 w 3"/>
                <a:gd name="T15" fmla="*/ 0 h 2"/>
              </a:gdLst>
              <a:ahLst/>
              <a:cxnLst>
                <a:cxn ang="T8">
                  <a:pos x="T0" y="T1"/>
                </a:cxn>
                <a:cxn ang="T9">
                  <a:pos x="T2" y="T3"/>
                </a:cxn>
                <a:cxn ang="T10">
                  <a:pos x="T4" y="T5"/>
                </a:cxn>
                <a:cxn ang="T11">
                  <a:pos x="T6" y="T7"/>
                </a:cxn>
              </a:cxnLst>
              <a:rect l="T12" t="T13" r="T14" b="T15"/>
              <a:pathLst>
                <a:path w="3" h="2">
                  <a:moveTo>
                    <a:pt x="0" y="2"/>
                  </a:moveTo>
                  <a:lnTo>
                    <a:pt x="3" y="0"/>
                  </a:lnTo>
                  <a:lnTo>
                    <a:pt x="0" y="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8" name="Freeform 71"/>
            <p:cNvSpPr>
              <a:spLocks noChangeAspect="1"/>
            </p:cNvSpPr>
            <p:nvPr/>
          </p:nvSpPr>
          <p:spPr bwMode="auto">
            <a:xfrm>
              <a:off x="378" y="481"/>
              <a:ext cx="99" cy="106"/>
            </a:xfrm>
            <a:custGeom>
              <a:avLst/>
              <a:gdLst>
                <a:gd name="T0" fmla="*/ 863 w 1354"/>
                <a:gd name="T1" fmla="*/ 177 h 1392"/>
                <a:gd name="T2" fmla="*/ 893 w 1354"/>
                <a:gd name="T3" fmla="*/ 88 h 1392"/>
                <a:gd name="T4" fmla="*/ 947 w 1354"/>
                <a:gd name="T5" fmla="*/ 14 h 1392"/>
                <a:gd name="T6" fmla="*/ 986 w 1354"/>
                <a:gd name="T7" fmla="*/ 42 h 1392"/>
                <a:gd name="T8" fmla="*/ 1210 w 1354"/>
                <a:gd name="T9" fmla="*/ 196 h 1392"/>
                <a:gd name="T10" fmla="*/ 1293 w 1354"/>
                <a:gd name="T11" fmla="*/ 266 h 1392"/>
                <a:gd name="T12" fmla="*/ 1302 w 1354"/>
                <a:gd name="T13" fmla="*/ 324 h 1392"/>
                <a:gd name="T14" fmla="*/ 1182 w 1354"/>
                <a:gd name="T15" fmla="*/ 520 h 1392"/>
                <a:gd name="T16" fmla="*/ 1297 w 1354"/>
                <a:gd name="T17" fmla="*/ 756 h 1392"/>
                <a:gd name="T18" fmla="*/ 1209 w 1354"/>
                <a:gd name="T19" fmla="*/ 898 h 1392"/>
                <a:gd name="T20" fmla="*/ 1092 w 1354"/>
                <a:gd name="T21" fmla="*/ 904 h 1392"/>
                <a:gd name="T22" fmla="*/ 944 w 1354"/>
                <a:gd name="T23" fmla="*/ 1060 h 1392"/>
                <a:gd name="T24" fmla="*/ 890 w 1354"/>
                <a:gd name="T25" fmla="*/ 1120 h 1392"/>
                <a:gd name="T26" fmla="*/ 898 w 1354"/>
                <a:gd name="T27" fmla="*/ 1155 h 1392"/>
                <a:gd name="T28" fmla="*/ 968 w 1354"/>
                <a:gd name="T29" fmla="*/ 1080 h 1392"/>
                <a:gd name="T30" fmla="*/ 1042 w 1354"/>
                <a:gd name="T31" fmla="*/ 1110 h 1392"/>
                <a:gd name="T32" fmla="*/ 1014 w 1354"/>
                <a:gd name="T33" fmla="*/ 1355 h 1392"/>
                <a:gd name="T34" fmla="*/ 791 w 1354"/>
                <a:gd name="T35" fmla="*/ 1340 h 1392"/>
                <a:gd name="T36" fmla="*/ 634 w 1354"/>
                <a:gd name="T37" fmla="*/ 1238 h 1392"/>
                <a:gd name="T38" fmla="*/ 607 w 1354"/>
                <a:gd name="T39" fmla="*/ 1202 h 1392"/>
                <a:gd name="T40" fmla="*/ 554 w 1354"/>
                <a:gd name="T41" fmla="*/ 1243 h 1392"/>
                <a:gd name="T42" fmla="*/ 523 w 1354"/>
                <a:gd name="T43" fmla="*/ 1194 h 1392"/>
                <a:gd name="T44" fmla="*/ 575 w 1354"/>
                <a:gd name="T45" fmla="*/ 1116 h 1392"/>
                <a:gd name="T46" fmla="*/ 554 w 1354"/>
                <a:gd name="T47" fmla="*/ 1064 h 1392"/>
                <a:gd name="T48" fmla="*/ 497 w 1354"/>
                <a:gd name="T49" fmla="*/ 1171 h 1392"/>
                <a:gd name="T50" fmla="*/ 454 w 1354"/>
                <a:gd name="T51" fmla="*/ 1203 h 1392"/>
                <a:gd name="T52" fmla="*/ 470 w 1354"/>
                <a:gd name="T53" fmla="*/ 1230 h 1392"/>
                <a:gd name="T54" fmla="*/ 507 w 1354"/>
                <a:gd name="T55" fmla="*/ 1285 h 1392"/>
                <a:gd name="T56" fmla="*/ 485 w 1354"/>
                <a:gd name="T57" fmla="*/ 1291 h 1392"/>
                <a:gd name="T58" fmla="*/ 272 w 1354"/>
                <a:gd name="T59" fmla="*/ 1261 h 1392"/>
                <a:gd name="T60" fmla="*/ 205 w 1354"/>
                <a:gd name="T61" fmla="*/ 1302 h 1392"/>
                <a:gd name="T62" fmla="*/ 122 w 1354"/>
                <a:gd name="T63" fmla="*/ 1358 h 1392"/>
                <a:gd name="T64" fmla="*/ 10 w 1354"/>
                <a:gd name="T65" fmla="*/ 1374 h 1392"/>
                <a:gd name="T66" fmla="*/ 60 w 1354"/>
                <a:gd name="T67" fmla="*/ 1258 h 1392"/>
                <a:gd name="T68" fmla="*/ 170 w 1354"/>
                <a:gd name="T69" fmla="*/ 1178 h 1392"/>
                <a:gd name="T70" fmla="*/ 195 w 1354"/>
                <a:gd name="T71" fmla="*/ 1121 h 1392"/>
                <a:gd name="T72" fmla="*/ 270 w 1354"/>
                <a:gd name="T73" fmla="*/ 1048 h 1392"/>
                <a:gd name="T74" fmla="*/ 324 w 1354"/>
                <a:gd name="T75" fmla="*/ 912 h 1392"/>
                <a:gd name="T76" fmla="*/ 321 w 1354"/>
                <a:gd name="T77" fmla="*/ 951 h 1392"/>
                <a:gd name="T78" fmla="*/ 287 w 1354"/>
                <a:gd name="T79" fmla="*/ 992 h 1392"/>
                <a:gd name="T80" fmla="*/ 204 w 1354"/>
                <a:gd name="T81" fmla="*/ 983 h 1392"/>
                <a:gd name="T82" fmla="*/ 356 w 1354"/>
                <a:gd name="T83" fmla="*/ 771 h 1392"/>
                <a:gd name="T84" fmla="*/ 388 w 1354"/>
                <a:gd name="T85" fmla="*/ 540 h 1392"/>
                <a:gd name="T86" fmla="*/ 387 w 1354"/>
                <a:gd name="T87" fmla="*/ 425 h 1392"/>
                <a:gd name="T88" fmla="*/ 311 w 1354"/>
                <a:gd name="T89" fmla="*/ 328 h 1392"/>
                <a:gd name="T90" fmla="*/ 266 w 1354"/>
                <a:gd name="T91" fmla="*/ 295 h 1392"/>
                <a:gd name="T92" fmla="*/ 210 w 1354"/>
                <a:gd name="T93" fmla="*/ 171 h 1392"/>
                <a:gd name="T94" fmla="*/ 211 w 1354"/>
                <a:gd name="T95" fmla="*/ 58 h 1392"/>
                <a:gd name="T96" fmla="*/ 361 w 1354"/>
                <a:gd name="T97" fmla="*/ 117 h 1392"/>
                <a:gd name="T98" fmla="*/ 425 w 1354"/>
                <a:gd name="T99" fmla="*/ 156 h 1392"/>
                <a:gd name="T100" fmla="*/ 519 w 1354"/>
                <a:gd name="T101" fmla="*/ 109 h 1392"/>
                <a:gd name="T102" fmla="*/ 512 w 1354"/>
                <a:gd name="T103" fmla="*/ 44 h 1392"/>
                <a:gd name="T104" fmla="*/ 556 w 1354"/>
                <a:gd name="T105" fmla="*/ 52 h 1392"/>
                <a:gd name="T106" fmla="*/ 626 w 1354"/>
                <a:gd name="T107" fmla="*/ 36 h 1392"/>
                <a:gd name="T108" fmla="*/ 668 w 1354"/>
                <a:gd name="T109" fmla="*/ 73 h 1392"/>
                <a:gd name="T110" fmla="*/ 822 w 1354"/>
                <a:gd name="T111" fmla="*/ 68 h 1392"/>
                <a:gd name="T112" fmla="*/ 799 w 1354"/>
                <a:gd name="T113" fmla="*/ 82 h 13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4"/>
                <a:gd name="T172" fmla="*/ 0 h 1392"/>
                <a:gd name="T173" fmla="*/ 1354 w 1354"/>
                <a:gd name="T174" fmla="*/ 1392 h 13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4" h="1392">
                  <a:moveTo>
                    <a:pt x="789" y="84"/>
                  </a:moveTo>
                  <a:lnTo>
                    <a:pt x="782" y="90"/>
                  </a:lnTo>
                  <a:lnTo>
                    <a:pt x="780" y="95"/>
                  </a:lnTo>
                  <a:lnTo>
                    <a:pt x="780" y="101"/>
                  </a:lnTo>
                  <a:lnTo>
                    <a:pt x="782" y="106"/>
                  </a:lnTo>
                  <a:lnTo>
                    <a:pt x="792" y="116"/>
                  </a:lnTo>
                  <a:lnTo>
                    <a:pt x="803" y="121"/>
                  </a:lnTo>
                  <a:lnTo>
                    <a:pt x="863" y="177"/>
                  </a:lnTo>
                  <a:lnTo>
                    <a:pt x="891" y="117"/>
                  </a:lnTo>
                  <a:lnTo>
                    <a:pt x="888" y="114"/>
                  </a:lnTo>
                  <a:lnTo>
                    <a:pt x="886" y="112"/>
                  </a:lnTo>
                  <a:lnTo>
                    <a:pt x="882" y="112"/>
                  </a:lnTo>
                  <a:lnTo>
                    <a:pt x="875" y="113"/>
                  </a:lnTo>
                  <a:lnTo>
                    <a:pt x="869" y="111"/>
                  </a:lnTo>
                  <a:lnTo>
                    <a:pt x="882" y="101"/>
                  </a:lnTo>
                  <a:lnTo>
                    <a:pt x="893" y="88"/>
                  </a:lnTo>
                  <a:lnTo>
                    <a:pt x="907" y="76"/>
                  </a:lnTo>
                  <a:lnTo>
                    <a:pt x="924" y="66"/>
                  </a:lnTo>
                  <a:lnTo>
                    <a:pt x="929" y="56"/>
                  </a:lnTo>
                  <a:lnTo>
                    <a:pt x="932" y="50"/>
                  </a:lnTo>
                  <a:lnTo>
                    <a:pt x="938" y="46"/>
                  </a:lnTo>
                  <a:lnTo>
                    <a:pt x="948" y="41"/>
                  </a:lnTo>
                  <a:lnTo>
                    <a:pt x="948" y="25"/>
                  </a:lnTo>
                  <a:lnTo>
                    <a:pt x="947" y="14"/>
                  </a:lnTo>
                  <a:lnTo>
                    <a:pt x="947" y="2"/>
                  </a:lnTo>
                  <a:lnTo>
                    <a:pt x="949" y="0"/>
                  </a:lnTo>
                  <a:lnTo>
                    <a:pt x="955" y="0"/>
                  </a:lnTo>
                  <a:lnTo>
                    <a:pt x="981" y="3"/>
                  </a:lnTo>
                  <a:lnTo>
                    <a:pt x="983" y="6"/>
                  </a:lnTo>
                  <a:lnTo>
                    <a:pt x="985" y="10"/>
                  </a:lnTo>
                  <a:lnTo>
                    <a:pt x="986" y="20"/>
                  </a:lnTo>
                  <a:lnTo>
                    <a:pt x="986" y="42"/>
                  </a:lnTo>
                  <a:lnTo>
                    <a:pt x="1108" y="110"/>
                  </a:lnTo>
                  <a:lnTo>
                    <a:pt x="1118" y="146"/>
                  </a:lnTo>
                  <a:lnTo>
                    <a:pt x="1128" y="155"/>
                  </a:lnTo>
                  <a:lnTo>
                    <a:pt x="1137" y="165"/>
                  </a:lnTo>
                  <a:lnTo>
                    <a:pt x="1157" y="186"/>
                  </a:lnTo>
                  <a:lnTo>
                    <a:pt x="1199" y="199"/>
                  </a:lnTo>
                  <a:lnTo>
                    <a:pt x="1205" y="197"/>
                  </a:lnTo>
                  <a:lnTo>
                    <a:pt x="1210" y="196"/>
                  </a:lnTo>
                  <a:lnTo>
                    <a:pt x="1217" y="189"/>
                  </a:lnTo>
                  <a:lnTo>
                    <a:pt x="1221" y="181"/>
                  </a:lnTo>
                  <a:lnTo>
                    <a:pt x="1228" y="174"/>
                  </a:lnTo>
                  <a:lnTo>
                    <a:pt x="1309" y="202"/>
                  </a:lnTo>
                  <a:lnTo>
                    <a:pt x="1285" y="262"/>
                  </a:lnTo>
                  <a:lnTo>
                    <a:pt x="1286" y="264"/>
                  </a:lnTo>
                  <a:lnTo>
                    <a:pt x="1287" y="266"/>
                  </a:lnTo>
                  <a:lnTo>
                    <a:pt x="1293" y="266"/>
                  </a:lnTo>
                  <a:lnTo>
                    <a:pt x="1300" y="265"/>
                  </a:lnTo>
                  <a:lnTo>
                    <a:pt x="1307" y="266"/>
                  </a:lnTo>
                  <a:lnTo>
                    <a:pt x="1301" y="278"/>
                  </a:lnTo>
                  <a:lnTo>
                    <a:pt x="1300" y="291"/>
                  </a:lnTo>
                  <a:lnTo>
                    <a:pt x="1300" y="302"/>
                  </a:lnTo>
                  <a:lnTo>
                    <a:pt x="1300" y="315"/>
                  </a:lnTo>
                  <a:lnTo>
                    <a:pt x="1300" y="321"/>
                  </a:lnTo>
                  <a:lnTo>
                    <a:pt x="1302" y="324"/>
                  </a:lnTo>
                  <a:lnTo>
                    <a:pt x="1309" y="326"/>
                  </a:lnTo>
                  <a:lnTo>
                    <a:pt x="1317" y="329"/>
                  </a:lnTo>
                  <a:lnTo>
                    <a:pt x="1327" y="331"/>
                  </a:lnTo>
                  <a:lnTo>
                    <a:pt x="1354" y="383"/>
                  </a:lnTo>
                  <a:lnTo>
                    <a:pt x="1270" y="412"/>
                  </a:lnTo>
                  <a:lnTo>
                    <a:pt x="1267" y="462"/>
                  </a:lnTo>
                  <a:lnTo>
                    <a:pt x="1193" y="498"/>
                  </a:lnTo>
                  <a:lnTo>
                    <a:pt x="1182" y="520"/>
                  </a:lnTo>
                  <a:lnTo>
                    <a:pt x="1173" y="540"/>
                  </a:lnTo>
                  <a:lnTo>
                    <a:pt x="1172" y="548"/>
                  </a:lnTo>
                  <a:lnTo>
                    <a:pt x="1174" y="556"/>
                  </a:lnTo>
                  <a:lnTo>
                    <a:pt x="1180" y="561"/>
                  </a:lnTo>
                  <a:lnTo>
                    <a:pt x="1191" y="567"/>
                  </a:lnTo>
                  <a:lnTo>
                    <a:pt x="1235" y="626"/>
                  </a:lnTo>
                  <a:lnTo>
                    <a:pt x="1235" y="675"/>
                  </a:lnTo>
                  <a:lnTo>
                    <a:pt x="1297" y="756"/>
                  </a:lnTo>
                  <a:lnTo>
                    <a:pt x="1343" y="799"/>
                  </a:lnTo>
                  <a:lnTo>
                    <a:pt x="1335" y="800"/>
                  </a:lnTo>
                  <a:lnTo>
                    <a:pt x="1327" y="803"/>
                  </a:lnTo>
                  <a:lnTo>
                    <a:pt x="1310" y="816"/>
                  </a:lnTo>
                  <a:lnTo>
                    <a:pt x="1269" y="853"/>
                  </a:lnTo>
                  <a:lnTo>
                    <a:pt x="1246" y="874"/>
                  </a:lnTo>
                  <a:lnTo>
                    <a:pt x="1221" y="891"/>
                  </a:lnTo>
                  <a:lnTo>
                    <a:pt x="1209" y="898"/>
                  </a:lnTo>
                  <a:lnTo>
                    <a:pt x="1196" y="902"/>
                  </a:lnTo>
                  <a:lnTo>
                    <a:pt x="1183" y="906"/>
                  </a:lnTo>
                  <a:lnTo>
                    <a:pt x="1171" y="907"/>
                  </a:lnTo>
                  <a:lnTo>
                    <a:pt x="1146" y="898"/>
                  </a:lnTo>
                  <a:lnTo>
                    <a:pt x="1137" y="892"/>
                  </a:lnTo>
                  <a:lnTo>
                    <a:pt x="1129" y="884"/>
                  </a:lnTo>
                  <a:lnTo>
                    <a:pt x="1102" y="898"/>
                  </a:lnTo>
                  <a:lnTo>
                    <a:pt x="1092" y="904"/>
                  </a:lnTo>
                  <a:lnTo>
                    <a:pt x="1093" y="906"/>
                  </a:lnTo>
                  <a:lnTo>
                    <a:pt x="1096" y="909"/>
                  </a:lnTo>
                  <a:lnTo>
                    <a:pt x="1104" y="922"/>
                  </a:lnTo>
                  <a:lnTo>
                    <a:pt x="1074" y="924"/>
                  </a:lnTo>
                  <a:lnTo>
                    <a:pt x="1019" y="1019"/>
                  </a:lnTo>
                  <a:lnTo>
                    <a:pt x="991" y="1034"/>
                  </a:lnTo>
                  <a:lnTo>
                    <a:pt x="959" y="1051"/>
                  </a:lnTo>
                  <a:lnTo>
                    <a:pt x="944" y="1060"/>
                  </a:lnTo>
                  <a:lnTo>
                    <a:pt x="930" y="1072"/>
                  </a:lnTo>
                  <a:lnTo>
                    <a:pt x="921" y="1086"/>
                  </a:lnTo>
                  <a:lnTo>
                    <a:pt x="917" y="1093"/>
                  </a:lnTo>
                  <a:lnTo>
                    <a:pt x="916" y="1101"/>
                  </a:lnTo>
                  <a:lnTo>
                    <a:pt x="911" y="1109"/>
                  </a:lnTo>
                  <a:lnTo>
                    <a:pt x="906" y="1114"/>
                  </a:lnTo>
                  <a:lnTo>
                    <a:pt x="898" y="1118"/>
                  </a:lnTo>
                  <a:lnTo>
                    <a:pt x="890" y="1120"/>
                  </a:lnTo>
                  <a:lnTo>
                    <a:pt x="872" y="1125"/>
                  </a:lnTo>
                  <a:lnTo>
                    <a:pt x="864" y="1129"/>
                  </a:lnTo>
                  <a:lnTo>
                    <a:pt x="858" y="1135"/>
                  </a:lnTo>
                  <a:lnTo>
                    <a:pt x="860" y="1143"/>
                  </a:lnTo>
                  <a:lnTo>
                    <a:pt x="864" y="1149"/>
                  </a:lnTo>
                  <a:lnTo>
                    <a:pt x="871" y="1152"/>
                  </a:lnTo>
                  <a:lnTo>
                    <a:pt x="879" y="1154"/>
                  </a:lnTo>
                  <a:lnTo>
                    <a:pt x="898" y="1155"/>
                  </a:lnTo>
                  <a:lnTo>
                    <a:pt x="916" y="1156"/>
                  </a:lnTo>
                  <a:lnTo>
                    <a:pt x="930" y="1152"/>
                  </a:lnTo>
                  <a:lnTo>
                    <a:pt x="941" y="1147"/>
                  </a:lnTo>
                  <a:lnTo>
                    <a:pt x="949" y="1139"/>
                  </a:lnTo>
                  <a:lnTo>
                    <a:pt x="956" y="1129"/>
                  </a:lnTo>
                  <a:lnTo>
                    <a:pt x="961" y="1118"/>
                  </a:lnTo>
                  <a:lnTo>
                    <a:pt x="964" y="1106"/>
                  </a:lnTo>
                  <a:lnTo>
                    <a:pt x="968" y="1080"/>
                  </a:lnTo>
                  <a:lnTo>
                    <a:pt x="974" y="1072"/>
                  </a:lnTo>
                  <a:lnTo>
                    <a:pt x="979" y="1067"/>
                  </a:lnTo>
                  <a:lnTo>
                    <a:pt x="985" y="1067"/>
                  </a:lnTo>
                  <a:lnTo>
                    <a:pt x="991" y="1068"/>
                  </a:lnTo>
                  <a:lnTo>
                    <a:pt x="996" y="1073"/>
                  </a:lnTo>
                  <a:lnTo>
                    <a:pt x="999" y="1078"/>
                  </a:lnTo>
                  <a:lnTo>
                    <a:pt x="1002" y="1087"/>
                  </a:lnTo>
                  <a:lnTo>
                    <a:pt x="1042" y="1110"/>
                  </a:lnTo>
                  <a:lnTo>
                    <a:pt x="1053" y="1119"/>
                  </a:lnTo>
                  <a:lnTo>
                    <a:pt x="1059" y="1129"/>
                  </a:lnTo>
                  <a:lnTo>
                    <a:pt x="1062" y="1144"/>
                  </a:lnTo>
                  <a:lnTo>
                    <a:pt x="1062" y="1163"/>
                  </a:lnTo>
                  <a:lnTo>
                    <a:pt x="1061" y="1225"/>
                  </a:lnTo>
                  <a:lnTo>
                    <a:pt x="1045" y="1257"/>
                  </a:lnTo>
                  <a:lnTo>
                    <a:pt x="1034" y="1287"/>
                  </a:lnTo>
                  <a:lnTo>
                    <a:pt x="1014" y="1355"/>
                  </a:lnTo>
                  <a:lnTo>
                    <a:pt x="1011" y="1363"/>
                  </a:lnTo>
                  <a:lnTo>
                    <a:pt x="1004" y="1372"/>
                  </a:lnTo>
                  <a:lnTo>
                    <a:pt x="990" y="1392"/>
                  </a:lnTo>
                  <a:lnTo>
                    <a:pt x="955" y="1377"/>
                  </a:lnTo>
                  <a:lnTo>
                    <a:pt x="922" y="1364"/>
                  </a:lnTo>
                  <a:lnTo>
                    <a:pt x="888" y="1355"/>
                  </a:lnTo>
                  <a:lnTo>
                    <a:pt x="856" y="1348"/>
                  </a:lnTo>
                  <a:lnTo>
                    <a:pt x="791" y="1340"/>
                  </a:lnTo>
                  <a:lnTo>
                    <a:pt x="725" y="1332"/>
                  </a:lnTo>
                  <a:lnTo>
                    <a:pt x="675" y="1293"/>
                  </a:lnTo>
                  <a:lnTo>
                    <a:pt x="657" y="1279"/>
                  </a:lnTo>
                  <a:lnTo>
                    <a:pt x="642" y="1265"/>
                  </a:lnTo>
                  <a:lnTo>
                    <a:pt x="637" y="1262"/>
                  </a:lnTo>
                  <a:lnTo>
                    <a:pt x="636" y="1257"/>
                  </a:lnTo>
                  <a:lnTo>
                    <a:pt x="635" y="1247"/>
                  </a:lnTo>
                  <a:lnTo>
                    <a:pt x="634" y="1238"/>
                  </a:lnTo>
                  <a:lnTo>
                    <a:pt x="633" y="1234"/>
                  </a:lnTo>
                  <a:lnTo>
                    <a:pt x="629" y="1231"/>
                  </a:lnTo>
                  <a:lnTo>
                    <a:pt x="619" y="1226"/>
                  </a:lnTo>
                  <a:lnTo>
                    <a:pt x="613" y="1223"/>
                  </a:lnTo>
                  <a:lnTo>
                    <a:pt x="611" y="1218"/>
                  </a:lnTo>
                  <a:lnTo>
                    <a:pt x="610" y="1215"/>
                  </a:lnTo>
                  <a:lnTo>
                    <a:pt x="610" y="1207"/>
                  </a:lnTo>
                  <a:lnTo>
                    <a:pt x="607" y="1202"/>
                  </a:lnTo>
                  <a:lnTo>
                    <a:pt x="603" y="1199"/>
                  </a:lnTo>
                  <a:lnTo>
                    <a:pt x="590" y="1200"/>
                  </a:lnTo>
                  <a:lnTo>
                    <a:pt x="582" y="1201"/>
                  </a:lnTo>
                  <a:lnTo>
                    <a:pt x="576" y="1204"/>
                  </a:lnTo>
                  <a:lnTo>
                    <a:pt x="574" y="1209"/>
                  </a:lnTo>
                  <a:lnTo>
                    <a:pt x="567" y="1224"/>
                  </a:lnTo>
                  <a:lnTo>
                    <a:pt x="562" y="1233"/>
                  </a:lnTo>
                  <a:lnTo>
                    <a:pt x="554" y="1243"/>
                  </a:lnTo>
                  <a:lnTo>
                    <a:pt x="547" y="1246"/>
                  </a:lnTo>
                  <a:lnTo>
                    <a:pt x="542" y="1252"/>
                  </a:lnTo>
                  <a:lnTo>
                    <a:pt x="538" y="1255"/>
                  </a:lnTo>
                  <a:lnTo>
                    <a:pt x="536" y="1256"/>
                  </a:lnTo>
                  <a:lnTo>
                    <a:pt x="536" y="1255"/>
                  </a:lnTo>
                  <a:lnTo>
                    <a:pt x="535" y="1228"/>
                  </a:lnTo>
                  <a:lnTo>
                    <a:pt x="535" y="1199"/>
                  </a:lnTo>
                  <a:lnTo>
                    <a:pt x="523" y="1194"/>
                  </a:lnTo>
                  <a:lnTo>
                    <a:pt x="519" y="1190"/>
                  </a:lnTo>
                  <a:lnTo>
                    <a:pt x="519" y="1182"/>
                  </a:lnTo>
                  <a:lnTo>
                    <a:pt x="520" y="1163"/>
                  </a:lnTo>
                  <a:lnTo>
                    <a:pt x="529" y="1156"/>
                  </a:lnTo>
                  <a:lnTo>
                    <a:pt x="538" y="1148"/>
                  </a:lnTo>
                  <a:lnTo>
                    <a:pt x="554" y="1131"/>
                  </a:lnTo>
                  <a:lnTo>
                    <a:pt x="564" y="1122"/>
                  </a:lnTo>
                  <a:lnTo>
                    <a:pt x="575" y="1116"/>
                  </a:lnTo>
                  <a:lnTo>
                    <a:pt x="589" y="1112"/>
                  </a:lnTo>
                  <a:lnTo>
                    <a:pt x="607" y="1111"/>
                  </a:lnTo>
                  <a:lnTo>
                    <a:pt x="599" y="1106"/>
                  </a:lnTo>
                  <a:lnTo>
                    <a:pt x="592" y="1101"/>
                  </a:lnTo>
                  <a:lnTo>
                    <a:pt x="580" y="1087"/>
                  </a:lnTo>
                  <a:lnTo>
                    <a:pt x="568" y="1073"/>
                  </a:lnTo>
                  <a:lnTo>
                    <a:pt x="561" y="1068"/>
                  </a:lnTo>
                  <a:lnTo>
                    <a:pt x="554" y="1064"/>
                  </a:lnTo>
                  <a:lnTo>
                    <a:pt x="515" y="1097"/>
                  </a:lnTo>
                  <a:lnTo>
                    <a:pt x="509" y="1111"/>
                  </a:lnTo>
                  <a:lnTo>
                    <a:pt x="508" y="1124"/>
                  </a:lnTo>
                  <a:lnTo>
                    <a:pt x="506" y="1134"/>
                  </a:lnTo>
                  <a:lnTo>
                    <a:pt x="503" y="1139"/>
                  </a:lnTo>
                  <a:lnTo>
                    <a:pt x="498" y="1143"/>
                  </a:lnTo>
                  <a:lnTo>
                    <a:pt x="496" y="1157"/>
                  </a:lnTo>
                  <a:lnTo>
                    <a:pt x="497" y="1171"/>
                  </a:lnTo>
                  <a:lnTo>
                    <a:pt x="497" y="1185"/>
                  </a:lnTo>
                  <a:lnTo>
                    <a:pt x="494" y="1190"/>
                  </a:lnTo>
                  <a:lnTo>
                    <a:pt x="492" y="1195"/>
                  </a:lnTo>
                  <a:lnTo>
                    <a:pt x="491" y="1199"/>
                  </a:lnTo>
                  <a:lnTo>
                    <a:pt x="488" y="1201"/>
                  </a:lnTo>
                  <a:lnTo>
                    <a:pt x="476" y="1202"/>
                  </a:lnTo>
                  <a:lnTo>
                    <a:pt x="462" y="1202"/>
                  </a:lnTo>
                  <a:lnTo>
                    <a:pt x="454" y="1203"/>
                  </a:lnTo>
                  <a:lnTo>
                    <a:pt x="454" y="1202"/>
                  </a:lnTo>
                  <a:lnTo>
                    <a:pt x="452" y="1202"/>
                  </a:lnTo>
                  <a:lnTo>
                    <a:pt x="444" y="1202"/>
                  </a:lnTo>
                  <a:lnTo>
                    <a:pt x="414" y="1205"/>
                  </a:lnTo>
                  <a:lnTo>
                    <a:pt x="376" y="1212"/>
                  </a:lnTo>
                  <a:lnTo>
                    <a:pt x="430" y="1225"/>
                  </a:lnTo>
                  <a:lnTo>
                    <a:pt x="456" y="1228"/>
                  </a:lnTo>
                  <a:lnTo>
                    <a:pt x="470" y="1230"/>
                  </a:lnTo>
                  <a:lnTo>
                    <a:pt x="478" y="1231"/>
                  </a:lnTo>
                  <a:lnTo>
                    <a:pt x="484" y="1228"/>
                  </a:lnTo>
                  <a:lnTo>
                    <a:pt x="520" y="1241"/>
                  </a:lnTo>
                  <a:lnTo>
                    <a:pt x="521" y="1245"/>
                  </a:lnTo>
                  <a:lnTo>
                    <a:pt x="520" y="1250"/>
                  </a:lnTo>
                  <a:lnTo>
                    <a:pt x="518" y="1264"/>
                  </a:lnTo>
                  <a:lnTo>
                    <a:pt x="512" y="1277"/>
                  </a:lnTo>
                  <a:lnTo>
                    <a:pt x="507" y="1285"/>
                  </a:lnTo>
                  <a:lnTo>
                    <a:pt x="503" y="1292"/>
                  </a:lnTo>
                  <a:lnTo>
                    <a:pt x="501" y="1300"/>
                  </a:lnTo>
                  <a:lnTo>
                    <a:pt x="499" y="1306"/>
                  </a:lnTo>
                  <a:lnTo>
                    <a:pt x="496" y="1308"/>
                  </a:lnTo>
                  <a:lnTo>
                    <a:pt x="492" y="1309"/>
                  </a:lnTo>
                  <a:lnTo>
                    <a:pt x="489" y="1307"/>
                  </a:lnTo>
                  <a:lnTo>
                    <a:pt x="488" y="1302"/>
                  </a:lnTo>
                  <a:lnTo>
                    <a:pt x="485" y="1291"/>
                  </a:lnTo>
                  <a:lnTo>
                    <a:pt x="485" y="1268"/>
                  </a:lnTo>
                  <a:lnTo>
                    <a:pt x="470" y="1264"/>
                  </a:lnTo>
                  <a:lnTo>
                    <a:pt x="456" y="1263"/>
                  </a:lnTo>
                  <a:lnTo>
                    <a:pt x="452" y="1264"/>
                  </a:lnTo>
                  <a:lnTo>
                    <a:pt x="448" y="1265"/>
                  </a:lnTo>
                  <a:lnTo>
                    <a:pt x="400" y="1264"/>
                  </a:lnTo>
                  <a:lnTo>
                    <a:pt x="334" y="1248"/>
                  </a:lnTo>
                  <a:lnTo>
                    <a:pt x="272" y="1261"/>
                  </a:lnTo>
                  <a:lnTo>
                    <a:pt x="261" y="1264"/>
                  </a:lnTo>
                  <a:lnTo>
                    <a:pt x="256" y="1268"/>
                  </a:lnTo>
                  <a:lnTo>
                    <a:pt x="255" y="1272"/>
                  </a:lnTo>
                  <a:lnTo>
                    <a:pt x="253" y="1279"/>
                  </a:lnTo>
                  <a:lnTo>
                    <a:pt x="243" y="1290"/>
                  </a:lnTo>
                  <a:lnTo>
                    <a:pt x="225" y="1305"/>
                  </a:lnTo>
                  <a:lnTo>
                    <a:pt x="210" y="1303"/>
                  </a:lnTo>
                  <a:lnTo>
                    <a:pt x="205" y="1302"/>
                  </a:lnTo>
                  <a:lnTo>
                    <a:pt x="201" y="1308"/>
                  </a:lnTo>
                  <a:lnTo>
                    <a:pt x="192" y="1323"/>
                  </a:lnTo>
                  <a:lnTo>
                    <a:pt x="200" y="1322"/>
                  </a:lnTo>
                  <a:lnTo>
                    <a:pt x="201" y="1323"/>
                  </a:lnTo>
                  <a:lnTo>
                    <a:pt x="200" y="1325"/>
                  </a:lnTo>
                  <a:lnTo>
                    <a:pt x="180" y="1337"/>
                  </a:lnTo>
                  <a:lnTo>
                    <a:pt x="151" y="1349"/>
                  </a:lnTo>
                  <a:lnTo>
                    <a:pt x="122" y="1358"/>
                  </a:lnTo>
                  <a:lnTo>
                    <a:pt x="102" y="1355"/>
                  </a:lnTo>
                  <a:lnTo>
                    <a:pt x="83" y="1356"/>
                  </a:lnTo>
                  <a:lnTo>
                    <a:pt x="65" y="1360"/>
                  </a:lnTo>
                  <a:lnTo>
                    <a:pt x="50" y="1366"/>
                  </a:lnTo>
                  <a:lnTo>
                    <a:pt x="26" y="1377"/>
                  </a:lnTo>
                  <a:lnTo>
                    <a:pt x="19" y="1381"/>
                  </a:lnTo>
                  <a:lnTo>
                    <a:pt x="16" y="1381"/>
                  </a:lnTo>
                  <a:lnTo>
                    <a:pt x="10" y="1374"/>
                  </a:lnTo>
                  <a:lnTo>
                    <a:pt x="5" y="1367"/>
                  </a:lnTo>
                  <a:lnTo>
                    <a:pt x="1" y="1359"/>
                  </a:lnTo>
                  <a:lnTo>
                    <a:pt x="0" y="1349"/>
                  </a:lnTo>
                  <a:lnTo>
                    <a:pt x="1" y="1331"/>
                  </a:lnTo>
                  <a:lnTo>
                    <a:pt x="8" y="1313"/>
                  </a:lnTo>
                  <a:lnTo>
                    <a:pt x="21" y="1293"/>
                  </a:lnTo>
                  <a:lnTo>
                    <a:pt x="38" y="1275"/>
                  </a:lnTo>
                  <a:lnTo>
                    <a:pt x="60" y="1258"/>
                  </a:lnTo>
                  <a:lnTo>
                    <a:pt x="87" y="1245"/>
                  </a:lnTo>
                  <a:lnTo>
                    <a:pt x="89" y="1241"/>
                  </a:lnTo>
                  <a:lnTo>
                    <a:pt x="97" y="1237"/>
                  </a:lnTo>
                  <a:lnTo>
                    <a:pt x="121" y="1225"/>
                  </a:lnTo>
                  <a:lnTo>
                    <a:pt x="147" y="1212"/>
                  </a:lnTo>
                  <a:lnTo>
                    <a:pt x="162" y="1204"/>
                  </a:lnTo>
                  <a:lnTo>
                    <a:pt x="166" y="1188"/>
                  </a:lnTo>
                  <a:lnTo>
                    <a:pt x="170" y="1178"/>
                  </a:lnTo>
                  <a:lnTo>
                    <a:pt x="171" y="1169"/>
                  </a:lnTo>
                  <a:lnTo>
                    <a:pt x="173" y="1161"/>
                  </a:lnTo>
                  <a:lnTo>
                    <a:pt x="180" y="1152"/>
                  </a:lnTo>
                  <a:lnTo>
                    <a:pt x="190" y="1142"/>
                  </a:lnTo>
                  <a:lnTo>
                    <a:pt x="195" y="1135"/>
                  </a:lnTo>
                  <a:lnTo>
                    <a:pt x="200" y="1128"/>
                  </a:lnTo>
                  <a:lnTo>
                    <a:pt x="197" y="1122"/>
                  </a:lnTo>
                  <a:lnTo>
                    <a:pt x="195" y="1121"/>
                  </a:lnTo>
                  <a:lnTo>
                    <a:pt x="190" y="1121"/>
                  </a:lnTo>
                  <a:lnTo>
                    <a:pt x="190" y="1119"/>
                  </a:lnTo>
                  <a:lnTo>
                    <a:pt x="193" y="1113"/>
                  </a:lnTo>
                  <a:lnTo>
                    <a:pt x="210" y="1083"/>
                  </a:lnTo>
                  <a:lnTo>
                    <a:pt x="226" y="1073"/>
                  </a:lnTo>
                  <a:lnTo>
                    <a:pt x="242" y="1065"/>
                  </a:lnTo>
                  <a:lnTo>
                    <a:pt x="257" y="1057"/>
                  </a:lnTo>
                  <a:lnTo>
                    <a:pt x="270" y="1048"/>
                  </a:lnTo>
                  <a:lnTo>
                    <a:pt x="336" y="1052"/>
                  </a:lnTo>
                  <a:lnTo>
                    <a:pt x="334" y="1050"/>
                  </a:lnTo>
                  <a:lnTo>
                    <a:pt x="336" y="1045"/>
                  </a:lnTo>
                  <a:lnTo>
                    <a:pt x="344" y="1033"/>
                  </a:lnTo>
                  <a:lnTo>
                    <a:pt x="361" y="1012"/>
                  </a:lnTo>
                  <a:lnTo>
                    <a:pt x="362" y="970"/>
                  </a:lnTo>
                  <a:lnTo>
                    <a:pt x="330" y="911"/>
                  </a:lnTo>
                  <a:lnTo>
                    <a:pt x="324" y="912"/>
                  </a:lnTo>
                  <a:lnTo>
                    <a:pt x="321" y="913"/>
                  </a:lnTo>
                  <a:lnTo>
                    <a:pt x="319" y="916"/>
                  </a:lnTo>
                  <a:lnTo>
                    <a:pt x="318" y="920"/>
                  </a:lnTo>
                  <a:lnTo>
                    <a:pt x="321" y="943"/>
                  </a:lnTo>
                  <a:lnTo>
                    <a:pt x="324" y="947"/>
                  </a:lnTo>
                  <a:lnTo>
                    <a:pt x="326" y="951"/>
                  </a:lnTo>
                  <a:lnTo>
                    <a:pt x="330" y="955"/>
                  </a:lnTo>
                  <a:lnTo>
                    <a:pt x="321" y="951"/>
                  </a:lnTo>
                  <a:lnTo>
                    <a:pt x="314" y="952"/>
                  </a:lnTo>
                  <a:lnTo>
                    <a:pt x="310" y="957"/>
                  </a:lnTo>
                  <a:lnTo>
                    <a:pt x="308" y="963"/>
                  </a:lnTo>
                  <a:lnTo>
                    <a:pt x="306" y="981"/>
                  </a:lnTo>
                  <a:lnTo>
                    <a:pt x="304" y="991"/>
                  </a:lnTo>
                  <a:lnTo>
                    <a:pt x="300" y="995"/>
                  </a:lnTo>
                  <a:lnTo>
                    <a:pt x="295" y="995"/>
                  </a:lnTo>
                  <a:lnTo>
                    <a:pt x="287" y="992"/>
                  </a:lnTo>
                  <a:lnTo>
                    <a:pt x="279" y="987"/>
                  </a:lnTo>
                  <a:lnTo>
                    <a:pt x="270" y="983"/>
                  </a:lnTo>
                  <a:lnTo>
                    <a:pt x="262" y="983"/>
                  </a:lnTo>
                  <a:lnTo>
                    <a:pt x="256" y="987"/>
                  </a:lnTo>
                  <a:lnTo>
                    <a:pt x="251" y="993"/>
                  </a:lnTo>
                  <a:lnTo>
                    <a:pt x="248" y="1003"/>
                  </a:lnTo>
                  <a:lnTo>
                    <a:pt x="223" y="1006"/>
                  </a:lnTo>
                  <a:lnTo>
                    <a:pt x="204" y="983"/>
                  </a:lnTo>
                  <a:lnTo>
                    <a:pt x="204" y="949"/>
                  </a:lnTo>
                  <a:lnTo>
                    <a:pt x="242" y="902"/>
                  </a:lnTo>
                  <a:lnTo>
                    <a:pt x="284" y="796"/>
                  </a:lnTo>
                  <a:lnTo>
                    <a:pt x="303" y="786"/>
                  </a:lnTo>
                  <a:lnTo>
                    <a:pt x="323" y="776"/>
                  </a:lnTo>
                  <a:lnTo>
                    <a:pt x="333" y="772"/>
                  </a:lnTo>
                  <a:lnTo>
                    <a:pt x="345" y="770"/>
                  </a:lnTo>
                  <a:lnTo>
                    <a:pt x="356" y="771"/>
                  </a:lnTo>
                  <a:lnTo>
                    <a:pt x="369" y="776"/>
                  </a:lnTo>
                  <a:lnTo>
                    <a:pt x="408" y="756"/>
                  </a:lnTo>
                  <a:lnTo>
                    <a:pt x="427" y="591"/>
                  </a:lnTo>
                  <a:lnTo>
                    <a:pt x="421" y="584"/>
                  </a:lnTo>
                  <a:lnTo>
                    <a:pt x="417" y="575"/>
                  </a:lnTo>
                  <a:lnTo>
                    <a:pt x="415" y="566"/>
                  </a:lnTo>
                  <a:lnTo>
                    <a:pt x="410" y="558"/>
                  </a:lnTo>
                  <a:lnTo>
                    <a:pt x="388" y="540"/>
                  </a:lnTo>
                  <a:lnTo>
                    <a:pt x="375" y="528"/>
                  </a:lnTo>
                  <a:lnTo>
                    <a:pt x="363" y="522"/>
                  </a:lnTo>
                  <a:lnTo>
                    <a:pt x="370" y="520"/>
                  </a:lnTo>
                  <a:lnTo>
                    <a:pt x="377" y="516"/>
                  </a:lnTo>
                  <a:lnTo>
                    <a:pt x="387" y="510"/>
                  </a:lnTo>
                  <a:lnTo>
                    <a:pt x="384" y="469"/>
                  </a:lnTo>
                  <a:lnTo>
                    <a:pt x="388" y="445"/>
                  </a:lnTo>
                  <a:lnTo>
                    <a:pt x="387" y="425"/>
                  </a:lnTo>
                  <a:lnTo>
                    <a:pt x="383" y="409"/>
                  </a:lnTo>
                  <a:lnTo>
                    <a:pt x="374" y="396"/>
                  </a:lnTo>
                  <a:lnTo>
                    <a:pt x="349" y="369"/>
                  </a:lnTo>
                  <a:lnTo>
                    <a:pt x="337" y="354"/>
                  </a:lnTo>
                  <a:lnTo>
                    <a:pt x="326" y="336"/>
                  </a:lnTo>
                  <a:lnTo>
                    <a:pt x="318" y="338"/>
                  </a:lnTo>
                  <a:lnTo>
                    <a:pt x="314" y="334"/>
                  </a:lnTo>
                  <a:lnTo>
                    <a:pt x="311" y="328"/>
                  </a:lnTo>
                  <a:lnTo>
                    <a:pt x="310" y="318"/>
                  </a:lnTo>
                  <a:lnTo>
                    <a:pt x="308" y="310"/>
                  </a:lnTo>
                  <a:lnTo>
                    <a:pt x="304" y="306"/>
                  </a:lnTo>
                  <a:lnTo>
                    <a:pt x="302" y="303"/>
                  </a:lnTo>
                  <a:lnTo>
                    <a:pt x="300" y="305"/>
                  </a:lnTo>
                  <a:lnTo>
                    <a:pt x="291" y="309"/>
                  </a:lnTo>
                  <a:lnTo>
                    <a:pt x="280" y="305"/>
                  </a:lnTo>
                  <a:lnTo>
                    <a:pt x="266" y="295"/>
                  </a:lnTo>
                  <a:lnTo>
                    <a:pt x="232" y="269"/>
                  </a:lnTo>
                  <a:lnTo>
                    <a:pt x="198" y="241"/>
                  </a:lnTo>
                  <a:lnTo>
                    <a:pt x="180" y="223"/>
                  </a:lnTo>
                  <a:lnTo>
                    <a:pt x="185" y="226"/>
                  </a:lnTo>
                  <a:lnTo>
                    <a:pt x="203" y="205"/>
                  </a:lnTo>
                  <a:lnTo>
                    <a:pt x="205" y="196"/>
                  </a:lnTo>
                  <a:lnTo>
                    <a:pt x="209" y="179"/>
                  </a:lnTo>
                  <a:lnTo>
                    <a:pt x="210" y="171"/>
                  </a:lnTo>
                  <a:lnTo>
                    <a:pt x="209" y="163"/>
                  </a:lnTo>
                  <a:lnTo>
                    <a:pt x="205" y="157"/>
                  </a:lnTo>
                  <a:lnTo>
                    <a:pt x="200" y="154"/>
                  </a:lnTo>
                  <a:lnTo>
                    <a:pt x="204" y="106"/>
                  </a:lnTo>
                  <a:lnTo>
                    <a:pt x="180" y="61"/>
                  </a:lnTo>
                  <a:lnTo>
                    <a:pt x="180" y="57"/>
                  </a:lnTo>
                  <a:lnTo>
                    <a:pt x="204" y="57"/>
                  </a:lnTo>
                  <a:lnTo>
                    <a:pt x="211" y="58"/>
                  </a:lnTo>
                  <a:lnTo>
                    <a:pt x="217" y="60"/>
                  </a:lnTo>
                  <a:lnTo>
                    <a:pt x="221" y="61"/>
                  </a:lnTo>
                  <a:lnTo>
                    <a:pt x="226" y="58"/>
                  </a:lnTo>
                  <a:lnTo>
                    <a:pt x="310" y="76"/>
                  </a:lnTo>
                  <a:lnTo>
                    <a:pt x="314" y="82"/>
                  </a:lnTo>
                  <a:lnTo>
                    <a:pt x="319" y="89"/>
                  </a:lnTo>
                  <a:lnTo>
                    <a:pt x="340" y="104"/>
                  </a:lnTo>
                  <a:lnTo>
                    <a:pt x="361" y="117"/>
                  </a:lnTo>
                  <a:lnTo>
                    <a:pt x="376" y="122"/>
                  </a:lnTo>
                  <a:lnTo>
                    <a:pt x="372" y="132"/>
                  </a:lnTo>
                  <a:lnTo>
                    <a:pt x="372" y="137"/>
                  </a:lnTo>
                  <a:lnTo>
                    <a:pt x="375" y="142"/>
                  </a:lnTo>
                  <a:lnTo>
                    <a:pt x="380" y="146"/>
                  </a:lnTo>
                  <a:lnTo>
                    <a:pt x="398" y="151"/>
                  </a:lnTo>
                  <a:lnTo>
                    <a:pt x="417" y="157"/>
                  </a:lnTo>
                  <a:lnTo>
                    <a:pt x="425" y="156"/>
                  </a:lnTo>
                  <a:lnTo>
                    <a:pt x="432" y="154"/>
                  </a:lnTo>
                  <a:lnTo>
                    <a:pt x="437" y="149"/>
                  </a:lnTo>
                  <a:lnTo>
                    <a:pt x="440" y="141"/>
                  </a:lnTo>
                  <a:lnTo>
                    <a:pt x="507" y="146"/>
                  </a:lnTo>
                  <a:lnTo>
                    <a:pt x="511" y="101"/>
                  </a:lnTo>
                  <a:lnTo>
                    <a:pt x="515" y="111"/>
                  </a:lnTo>
                  <a:lnTo>
                    <a:pt x="518" y="111"/>
                  </a:lnTo>
                  <a:lnTo>
                    <a:pt x="519" y="109"/>
                  </a:lnTo>
                  <a:lnTo>
                    <a:pt x="521" y="97"/>
                  </a:lnTo>
                  <a:lnTo>
                    <a:pt x="522" y="81"/>
                  </a:lnTo>
                  <a:lnTo>
                    <a:pt x="521" y="51"/>
                  </a:lnTo>
                  <a:lnTo>
                    <a:pt x="520" y="44"/>
                  </a:lnTo>
                  <a:lnTo>
                    <a:pt x="518" y="50"/>
                  </a:lnTo>
                  <a:lnTo>
                    <a:pt x="514" y="50"/>
                  </a:lnTo>
                  <a:lnTo>
                    <a:pt x="512" y="49"/>
                  </a:lnTo>
                  <a:lnTo>
                    <a:pt x="512" y="44"/>
                  </a:lnTo>
                  <a:lnTo>
                    <a:pt x="514" y="36"/>
                  </a:lnTo>
                  <a:lnTo>
                    <a:pt x="520" y="29"/>
                  </a:lnTo>
                  <a:lnTo>
                    <a:pt x="528" y="25"/>
                  </a:lnTo>
                  <a:lnTo>
                    <a:pt x="536" y="25"/>
                  </a:lnTo>
                  <a:lnTo>
                    <a:pt x="539" y="26"/>
                  </a:lnTo>
                  <a:lnTo>
                    <a:pt x="543" y="29"/>
                  </a:lnTo>
                  <a:lnTo>
                    <a:pt x="550" y="43"/>
                  </a:lnTo>
                  <a:lnTo>
                    <a:pt x="556" y="52"/>
                  </a:lnTo>
                  <a:lnTo>
                    <a:pt x="561" y="59"/>
                  </a:lnTo>
                  <a:lnTo>
                    <a:pt x="571" y="66"/>
                  </a:lnTo>
                  <a:lnTo>
                    <a:pt x="583" y="71"/>
                  </a:lnTo>
                  <a:lnTo>
                    <a:pt x="587" y="59"/>
                  </a:lnTo>
                  <a:lnTo>
                    <a:pt x="592" y="51"/>
                  </a:lnTo>
                  <a:lnTo>
                    <a:pt x="599" y="45"/>
                  </a:lnTo>
                  <a:lnTo>
                    <a:pt x="607" y="41"/>
                  </a:lnTo>
                  <a:lnTo>
                    <a:pt x="626" y="36"/>
                  </a:lnTo>
                  <a:lnTo>
                    <a:pt x="634" y="34"/>
                  </a:lnTo>
                  <a:lnTo>
                    <a:pt x="642" y="29"/>
                  </a:lnTo>
                  <a:lnTo>
                    <a:pt x="638" y="35"/>
                  </a:lnTo>
                  <a:lnTo>
                    <a:pt x="640" y="42"/>
                  </a:lnTo>
                  <a:lnTo>
                    <a:pt x="643" y="48"/>
                  </a:lnTo>
                  <a:lnTo>
                    <a:pt x="648" y="55"/>
                  </a:lnTo>
                  <a:lnTo>
                    <a:pt x="659" y="66"/>
                  </a:lnTo>
                  <a:lnTo>
                    <a:pt x="668" y="73"/>
                  </a:lnTo>
                  <a:lnTo>
                    <a:pt x="741" y="42"/>
                  </a:lnTo>
                  <a:lnTo>
                    <a:pt x="750" y="21"/>
                  </a:lnTo>
                  <a:lnTo>
                    <a:pt x="754" y="18"/>
                  </a:lnTo>
                  <a:lnTo>
                    <a:pt x="759" y="18"/>
                  </a:lnTo>
                  <a:lnTo>
                    <a:pt x="774" y="25"/>
                  </a:lnTo>
                  <a:lnTo>
                    <a:pt x="803" y="37"/>
                  </a:lnTo>
                  <a:lnTo>
                    <a:pt x="810" y="50"/>
                  </a:lnTo>
                  <a:lnTo>
                    <a:pt x="822" y="68"/>
                  </a:lnTo>
                  <a:lnTo>
                    <a:pt x="824" y="55"/>
                  </a:lnTo>
                  <a:lnTo>
                    <a:pt x="826" y="69"/>
                  </a:lnTo>
                  <a:lnTo>
                    <a:pt x="825" y="71"/>
                  </a:lnTo>
                  <a:lnTo>
                    <a:pt x="822" y="68"/>
                  </a:lnTo>
                  <a:lnTo>
                    <a:pt x="819" y="73"/>
                  </a:lnTo>
                  <a:lnTo>
                    <a:pt x="817" y="78"/>
                  </a:lnTo>
                  <a:lnTo>
                    <a:pt x="809" y="80"/>
                  </a:lnTo>
                  <a:lnTo>
                    <a:pt x="799" y="82"/>
                  </a:lnTo>
                  <a:lnTo>
                    <a:pt x="789" y="8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79" name="Freeform 72"/>
            <p:cNvSpPr>
              <a:spLocks noChangeAspect="1"/>
            </p:cNvSpPr>
            <p:nvPr/>
          </p:nvSpPr>
          <p:spPr bwMode="auto">
            <a:xfrm>
              <a:off x="42" y="519"/>
              <a:ext cx="215" cy="38"/>
            </a:xfrm>
            <a:custGeom>
              <a:avLst/>
              <a:gdLst>
                <a:gd name="T0" fmla="*/ 451 w 2940"/>
                <a:gd name="T1" fmla="*/ 505 h 505"/>
                <a:gd name="T2" fmla="*/ 371 w 2940"/>
                <a:gd name="T3" fmla="*/ 458 h 505"/>
                <a:gd name="T4" fmla="*/ 300 w 2940"/>
                <a:gd name="T5" fmla="*/ 410 h 505"/>
                <a:gd name="T6" fmla="*/ 238 w 2940"/>
                <a:gd name="T7" fmla="*/ 364 h 505"/>
                <a:gd name="T8" fmla="*/ 183 w 2940"/>
                <a:gd name="T9" fmla="*/ 319 h 505"/>
                <a:gd name="T10" fmla="*/ 137 w 2940"/>
                <a:gd name="T11" fmla="*/ 278 h 505"/>
                <a:gd name="T12" fmla="*/ 100 w 2940"/>
                <a:gd name="T13" fmla="*/ 242 h 505"/>
                <a:gd name="T14" fmla="*/ 72 w 2940"/>
                <a:gd name="T15" fmla="*/ 210 h 505"/>
                <a:gd name="T16" fmla="*/ 53 w 2940"/>
                <a:gd name="T17" fmla="*/ 186 h 505"/>
                <a:gd name="T18" fmla="*/ 27 w 2940"/>
                <a:gd name="T19" fmla="*/ 151 h 505"/>
                <a:gd name="T20" fmla="*/ 14 w 2940"/>
                <a:gd name="T21" fmla="*/ 131 h 505"/>
                <a:gd name="T22" fmla="*/ 5 w 2940"/>
                <a:gd name="T23" fmla="*/ 110 h 505"/>
                <a:gd name="T24" fmla="*/ 1 w 2940"/>
                <a:gd name="T25" fmla="*/ 99 h 505"/>
                <a:gd name="T26" fmla="*/ 0 w 2940"/>
                <a:gd name="T27" fmla="*/ 88 h 505"/>
                <a:gd name="T28" fmla="*/ 0 w 2940"/>
                <a:gd name="T29" fmla="*/ 78 h 505"/>
                <a:gd name="T30" fmla="*/ 1 w 2940"/>
                <a:gd name="T31" fmla="*/ 66 h 505"/>
                <a:gd name="T32" fmla="*/ 6 w 2940"/>
                <a:gd name="T33" fmla="*/ 56 h 505"/>
                <a:gd name="T34" fmla="*/ 12 w 2940"/>
                <a:gd name="T35" fmla="*/ 45 h 505"/>
                <a:gd name="T36" fmla="*/ 20 w 2940"/>
                <a:gd name="T37" fmla="*/ 34 h 505"/>
                <a:gd name="T38" fmla="*/ 31 w 2940"/>
                <a:gd name="T39" fmla="*/ 23 h 505"/>
                <a:gd name="T40" fmla="*/ 51 w 2940"/>
                <a:gd name="T41" fmla="*/ 8 h 505"/>
                <a:gd name="T42" fmla="*/ 64 w 2940"/>
                <a:gd name="T43" fmla="*/ 1 h 505"/>
                <a:gd name="T44" fmla="*/ 73 w 2940"/>
                <a:gd name="T45" fmla="*/ 0 h 505"/>
                <a:gd name="T46" fmla="*/ 79 w 2940"/>
                <a:gd name="T47" fmla="*/ 2 h 505"/>
                <a:gd name="T48" fmla="*/ 84 w 2940"/>
                <a:gd name="T49" fmla="*/ 8 h 505"/>
                <a:gd name="T50" fmla="*/ 91 w 2940"/>
                <a:gd name="T51" fmla="*/ 15 h 505"/>
                <a:gd name="T52" fmla="*/ 100 w 2940"/>
                <a:gd name="T53" fmla="*/ 19 h 505"/>
                <a:gd name="T54" fmla="*/ 117 w 2940"/>
                <a:gd name="T55" fmla="*/ 21 h 505"/>
                <a:gd name="T56" fmla="*/ 2940 w 2940"/>
                <a:gd name="T57" fmla="*/ 21 h 505"/>
                <a:gd name="T58" fmla="*/ 2912 w 2940"/>
                <a:gd name="T59" fmla="*/ 49 h 505"/>
                <a:gd name="T60" fmla="*/ 2886 w 2940"/>
                <a:gd name="T61" fmla="*/ 78 h 505"/>
                <a:gd name="T62" fmla="*/ 117 w 2940"/>
                <a:gd name="T63" fmla="*/ 78 h 505"/>
                <a:gd name="T64" fmla="*/ 104 w 2940"/>
                <a:gd name="T65" fmla="*/ 77 h 505"/>
                <a:gd name="T66" fmla="*/ 90 w 2940"/>
                <a:gd name="T67" fmla="*/ 78 h 505"/>
                <a:gd name="T68" fmla="*/ 86 w 2940"/>
                <a:gd name="T69" fmla="*/ 79 h 505"/>
                <a:gd name="T70" fmla="*/ 81 w 2940"/>
                <a:gd name="T71" fmla="*/ 81 h 505"/>
                <a:gd name="T72" fmla="*/ 79 w 2940"/>
                <a:gd name="T73" fmla="*/ 86 h 505"/>
                <a:gd name="T74" fmla="*/ 79 w 2940"/>
                <a:gd name="T75" fmla="*/ 93 h 505"/>
                <a:gd name="T76" fmla="*/ 82 w 2940"/>
                <a:gd name="T77" fmla="*/ 102 h 505"/>
                <a:gd name="T78" fmla="*/ 87 w 2940"/>
                <a:gd name="T79" fmla="*/ 110 h 505"/>
                <a:gd name="T80" fmla="*/ 94 w 2940"/>
                <a:gd name="T81" fmla="*/ 117 h 505"/>
                <a:gd name="T82" fmla="*/ 103 w 2940"/>
                <a:gd name="T83" fmla="*/ 123 h 505"/>
                <a:gd name="T84" fmla="*/ 112 w 2940"/>
                <a:gd name="T85" fmla="*/ 127 h 505"/>
                <a:gd name="T86" fmla="*/ 124 w 2940"/>
                <a:gd name="T87" fmla="*/ 131 h 505"/>
                <a:gd name="T88" fmla="*/ 136 w 2940"/>
                <a:gd name="T89" fmla="*/ 133 h 505"/>
                <a:gd name="T90" fmla="*/ 150 w 2940"/>
                <a:gd name="T91" fmla="*/ 133 h 505"/>
                <a:gd name="T92" fmla="*/ 2841 w 2940"/>
                <a:gd name="T93" fmla="*/ 133 h 505"/>
                <a:gd name="T94" fmla="*/ 2811 w 2940"/>
                <a:gd name="T95" fmla="*/ 176 h 505"/>
                <a:gd name="T96" fmla="*/ 2786 w 2940"/>
                <a:gd name="T97" fmla="*/ 220 h 505"/>
                <a:gd name="T98" fmla="*/ 2763 w 2940"/>
                <a:gd name="T99" fmla="*/ 265 h 505"/>
                <a:gd name="T100" fmla="*/ 2743 w 2940"/>
                <a:gd name="T101" fmla="*/ 311 h 505"/>
                <a:gd name="T102" fmla="*/ 2726 w 2940"/>
                <a:gd name="T103" fmla="*/ 358 h 505"/>
                <a:gd name="T104" fmla="*/ 2712 w 2940"/>
                <a:gd name="T105" fmla="*/ 406 h 505"/>
                <a:gd name="T106" fmla="*/ 2702 w 2940"/>
                <a:gd name="T107" fmla="*/ 456 h 505"/>
                <a:gd name="T108" fmla="*/ 2694 w 2940"/>
                <a:gd name="T109" fmla="*/ 505 h 505"/>
                <a:gd name="T110" fmla="*/ 451 w 2940"/>
                <a:gd name="T111" fmla="*/ 505 h 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40"/>
                <a:gd name="T169" fmla="*/ 0 h 505"/>
                <a:gd name="T170" fmla="*/ 2940 w 2940"/>
                <a:gd name="T171" fmla="*/ 505 h 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40" h="505">
                  <a:moveTo>
                    <a:pt x="451" y="505"/>
                  </a:moveTo>
                  <a:lnTo>
                    <a:pt x="371" y="458"/>
                  </a:lnTo>
                  <a:lnTo>
                    <a:pt x="300" y="410"/>
                  </a:lnTo>
                  <a:lnTo>
                    <a:pt x="238" y="364"/>
                  </a:lnTo>
                  <a:lnTo>
                    <a:pt x="183" y="319"/>
                  </a:lnTo>
                  <a:lnTo>
                    <a:pt x="137" y="278"/>
                  </a:lnTo>
                  <a:lnTo>
                    <a:pt x="100" y="242"/>
                  </a:lnTo>
                  <a:lnTo>
                    <a:pt x="72" y="210"/>
                  </a:lnTo>
                  <a:lnTo>
                    <a:pt x="53" y="186"/>
                  </a:lnTo>
                  <a:lnTo>
                    <a:pt x="27" y="151"/>
                  </a:lnTo>
                  <a:lnTo>
                    <a:pt x="14" y="131"/>
                  </a:lnTo>
                  <a:lnTo>
                    <a:pt x="5" y="110"/>
                  </a:lnTo>
                  <a:lnTo>
                    <a:pt x="1" y="99"/>
                  </a:lnTo>
                  <a:lnTo>
                    <a:pt x="0" y="88"/>
                  </a:lnTo>
                  <a:lnTo>
                    <a:pt x="0" y="78"/>
                  </a:lnTo>
                  <a:lnTo>
                    <a:pt x="1" y="66"/>
                  </a:lnTo>
                  <a:lnTo>
                    <a:pt x="6" y="56"/>
                  </a:lnTo>
                  <a:lnTo>
                    <a:pt x="12" y="45"/>
                  </a:lnTo>
                  <a:lnTo>
                    <a:pt x="20" y="34"/>
                  </a:lnTo>
                  <a:lnTo>
                    <a:pt x="31" y="23"/>
                  </a:lnTo>
                  <a:lnTo>
                    <a:pt x="51" y="8"/>
                  </a:lnTo>
                  <a:lnTo>
                    <a:pt x="64" y="1"/>
                  </a:lnTo>
                  <a:lnTo>
                    <a:pt x="73" y="0"/>
                  </a:lnTo>
                  <a:lnTo>
                    <a:pt x="79" y="2"/>
                  </a:lnTo>
                  <a:lnTo>
                    <a:pt x="84" y="8"/>
                  </a:lnTo>
                  <a:lnTo>
                    <a:pt x="91" y="15"/>
                  </a:lnTo>
                  <a:lnTo>
                    <a:pt x="100" y="19"/>
                  </a:lnTo>
                  <a:lnTo>
                    <a:pt x="117" y="21"/>
                  </a:lnTo>
                  <a:lnTo>
                    <a:pt x="2940" y="21"/>
                  </a:lnTo>
                  <a:lnTo>
                    <a:pt x="2912" y="49"/>
                  </a:lnTo>
                  <a:lnTo>
                    <a:pt x="2886" y="78"/>
                  </a:lnTo>
                  <a:lnTo>
                    <a:pt x="117" y="78"/>
                  </a:lnTo>
                  <a:lnTo>
                    <a:pt x="104" y="77"/>
                  </a:lnTo>
                  <a:lnTo>
                    <a:pt x="90" y="78"/>
                  </a:lnTo>
                  <a:lnTo>
                    <a:pt x="86" y="79"/>
                  </a:lnTo>
                  <a:lnTo>
                    <a:pt x="81" y="81"/>
                  </a:lnTo>
                  <a:lnTo>
                    <a:pt x="79" y="86"/>
                  </a:lnTo>
                  <a:lnTo>
                    <a:pt x="79" y="93"/>
                  </a:lnTo>
                  <a:lnTo>
                    <a:pt x="82" y="102"/>
                  </a:lnTo>
                  <a:lnTo>
                    <a:pt x="87" y="110"/>
                  </a:lnTo>
                  <a:lnTo>
                    <a:pt x="94" y="117"/>
                  </a:lnTo>
                  <a:lnTo>
                    <a:pt x="103" y="123"/>
                  </a:lnTo>
                  <a:lnTo>
                    <a:pt x="112" y="127"/>
                  </a:lnTo>
                  <a:lnTo>
                    <a:pt x="124" y="131"/>
                  </a:lnTo>
                  <a:lnTo>
                    <a:pt x="136" y="133"/>
                  </a:lnTo>
                  <a:lnTo>
                    <a:pt x="150" y="133"/>
                  </a:lnTo>
                  <a:lnTo>
                    <a:pt x="2841" y="133"/>
                  </a:lnTo>
                  <a:lnTo>
                    <a:pt x="2811" y="176"/>
                  </a:lnTo>
                  <a:lnTo>
                    <a:pt x="2786" y="220"/>
                  </a:lnTo>
                  <a:lnTo>
                    <a:pt x="2763" y="265"/>
                  </a:lnTo>
                  <a:lnTo>
                    <a:pt x="2743" y="311"/>
                  </a:lnTo>
                  <a:lnTo>
                    <a:pt x="2726" y="358"/>
                  </a:lnTo>
                  <a:lnTo>
                    <a:pt x="2712" y="406"/>
                  </a:lnTo>
                  <a:lnTo>
                    <a:pt x="2702" y="456"/>
                  </a:lnTo>
                  <a:lnTo>
                    <a:pt x="2694" y="505"/>
                  </a:lnTo>
                  <a:lnTo>
                    <a:pt x="451" y="50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0" name="Freeform 73"/>
            <p:cNvSpPr>
              <a:spLocks noChangeAspect="1"/>
            </p:cNvSpPr>
            <p:nvPr/>
          </p:nvSpPr>
          <p:spPr bwMode="auto">
            <a:xfrm>
              <a:off x="84" y="560"/>
              <a:ext cx="309" cy="143"/>
            </a:xfrm>
            <a:custGeom>
              <a:avLst/>
              <a:gdLst>
                <a:gd name="T0" fmla="*/ 91 w 4234"/>
                <a:gd name="T1" fmla="*/ 79 h 1886"/>
                <a:gd name="T2" fmla="*/ 80 w 4234"/>
                <a:gd name="T3" fmla="*/ 88 h 1886"/>
                <a:gd name="T4" fmla="*/ 88 w 4234"/>
                <a:gd name="T5" fmla="*/ 111 h 1886"/>
                <a:gd name="T6" fmla="*/ 113 w 4234"/>
                <a:gd name="T7" fmla="*/ 128 h 1886"/>
                <a:gd name="T8" fmla="*/ 151 w 4234"/>
                <a:gd name="T9" fmla="*/ 135 h 1886"/>
                <a:gd name="T10" fmla="*/ 2128 w 4234"/>
                <a:gd name="T11" fmla="*/ 225 h 1886"/>
                <a:gd name="T12" fmla="*/ 2154 w 4234"/>
                <a:gd name="T13" fmla="*/ 363 h 1886"/>
                <a:gd name="T14" fmla="*/ 2198 w 4234"/>
                <a:gd name="T15" fmla="*/ 502 h 1886"/>
                <a:gd name="T16" fmla="*/ 2268 w 4234"/>
                <a:gd name="T17" fmla="*/ 669 h 1886"/>
                <a:gd name="T18" fmla="*/ 2386 w 4234"/>
                <a:gd name="T19" fmla="*/ 864 h 1886"/>
                <a:gd name="T20" fmla="*/ 2513 w 4234"/>
                <a:gd name="T21" fmla="*/ 1027 h 1886"/>
                <a:gd name="T22" fmla="*/ 2653 w 4234"/>
                <a:gd name="T23" fmla="*/ 1177 h 1886"/>
                <a:gd name="T24" fmla="*/ 2805 w 4234"/>
                <a:gd name="T25" fmla="*/ 1314 h 1886"/>
                <a:gd name="T26" fmla="*/ 2970 w 4234"/>
                <a:gd name="T27" fmla="*/ 1437 h 1886"/>
                <a:gd name="T28" fmla="*/ 3146 w 4234"/>
                <a:gd name="T29" fmla="*/ 1544 h 1886"/>
                <a:gd name="T30" fmla="*/ 3333 w 4234"/>
                <a:gd name="T31" fmla="*/ 1636 h 1886"/>
                <a:gd name="T32" fmla="*/ 3527 w 4234"/>
                <a:gd name="T33" fmla="*/ 1710 h 1886"/>
                <a:gd name="T34" fmla="*/ 3731 w 4234"/>
                <a:gd name="T35" fmla="*/ 1767 h 1886"/>
                <a:gd name="T36" fmla="*/ 3942 w 4234"/>
                <a:gd name="T37" fmla="*/ 1805 h 1886"/>
                <a:gd name="T38" fmla="*/ 4160 w 4234"/>
                <a:gd name="T39" fmla="*/ 1822 h 1886"/>
                <a:gd name="T40" fmla="*/ 4158 w 4234"/>
                <a:gd name="T41" fmla="*/ 1885 h 1886"/>
                <a:gd name="T42" fmla="*/ 3934 w 4234"/>
                <a:gd name="T43" fmla="*/ 1868 h 1886"/>
                <a:gd name="T44" fmla="*/ 3718 w 4234"/>
                <a:gd name="T45" fmla="*/ 1829 h 1886"/>
                <a:gd name="T46" fmla="*/ 3508 w 4234"/>
                <a:gd name="T47" fmla="*/ 1771 h 1886"/>
                <a:gd name="T48" fmla="*/ 3306 w 4234"/>
                <a:gd name="T49" fmla="*/ 1695 h 1886"/>
                <a:gd name="T50" fmla="*/ 3115 w 4234"/>
                <a:gd name="T51" fmla="*/ 1601 h 1886"/>
                <a:gd name="T52" fmla="*/ 2934 w 4234"/>
                <a:gd name="T53" fmla="*/ 1490 h 1886"/>
                <a:gd name="T54" fmla="*/ 2765 w 4234"/>
                <a:gd name="T55" fmla="*/ 1363 h 1886"/>
                <a:gd name="T56" fmla="*/ 2608 w 4234"/>
                <a:gd name="T57" fmla="*/ 1223 h 1886"/>
                <a:gd name="T58" fmla="*/ 2464 w 4234"/>
                <a:gd name="T59" fmla="*/ 1068 h 1886"/>
                <a:gd name="T60" fmla="*/ 2334 w 4234"/>
                <a:gd name="T61" fmla="*/ 901 h 1886"/>
                <a:gd name="T62" fmla="*/ 2249 w 4234"/>
                <a:gd name="T63" fmla="*/ 769 h 1886"/>
                <a:gd name="T64" fmla="*/ 2185 w 4234"/>
                <a:gd name="T65" fmla="*/ 644 h 1886"/>
                <a:gd name="T66" fmla="*/ 2131 w 4234"/>
                <a:gd name="T67" fmla="*/ 506 h 1886"/>
                <a:gd name="T68" fmla="*/ 301 w 4234"/>
                <a:gd name="T69" fmla="*/ 412 h 1886"/>
                <a:gd name="T70" fmla="*/ 137 w 4234"/>
                <a:gd name="T71" fmla="*/ 279 h 1886"/>
                <a:gd name="T72" fmla="*/ 53 w 4234"/>
                <a:gd name="T73" fmla="*/ 188 h 1886"/>
                <a:gd name="T74" fmla="*/ 6 w 4234"/>
                <a:gd name="T75" fmla="*/ 111 h 1886"/>
                <a:gd name="T76" fmla="*/ 0 w 4234"/>
                <a:gd name="T77" fmla="*/ 79 h 1886"/>
                <a:gd name="T78" fmla="*/ 13 w 4234"/>
                <a:gd name="T79" fmla="*/ 46 h 1886"/>
                <a:gd name="T80" fmla="*/ 52 w 4234"/>
                <a:gd name="T81" fmla="*/ 8 h 1886"/>
                <a:gd name="T82" fmla="*/ 80 w 4234"/>
                <a:gd name="T83" fmla="*/ 4 h 1886"/>
                <a:gd name="T84" fmla="*/ 102 w 4234"/>
                <a:gd name="T85" fmla="*/ 21 h 1886"/>
                <a:gd name="T86" fmla="*/ 2117 w 4234"/>
                <a:gd name="T87" fmla="*/ 79 h 18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34"/>
                <a:gd name="T133" fmla="*/ 0 h 1886"/>
                <a:gd name="T134" fmla="*/ 4234 w 4234"/>
                <a:gd name="T135" fmla="*/ 1886 h 18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34" h="1886">
                  <a:moveTo>
                    <a:pt x="117" y="79"/>
                  </a:moveTo>
                  <a:lnTo>
                    <a:pt x="105" y="79"/>
                  </a:lnTo>
                  <a:lnTo>
                    <a:pt x="91" y="79"/>
                  </a:lnTo>
                  <a:lnTo>
                    <a:pt x="85" y="80"/>
                  </a:lnTo>
                  <a:lnTo>
                    <a:pt x="82" y="83"/>
                  </a:lnTo>
                  <a:lnTo>
                    <a:pt x="80" y="88"/>
                  </a:lnTo>
                  <a:lnTo>
                    <a:pt x="80" y="94"/>
                  </a:lnTo>
                  <a:lnTo>
                    <a:pt x="83" y="103"/>
                  </a:lnTo>
                  <a:lnTo>
                    <a:pt x="88" y="111"/>
                  </a:lnTo>
                  <a:lnTo>
                    <a:pt x="95" y="118"/>
                  </a:lnTo>
                  <a:lnTo>
                    <a:pt x="103" y="124"/>
                  </a:lnTo>
                  <a:lnTo>
                    <a:pt x="113" y="128"/>
                  </a:lnTo>
                  <a:lnTo>
                    <a:pt x="125" y="132"/>
                  </a:lnTo>
                  <a:lnTo>
                    <a:pt x="137" y="134"/>
                  </a:lnTo>
                  <a:lnTo>
                    <a:pt x="151" y="135"/>
                  </a:lnTo>
                  <a:lnTo>
                    <a:pt x="2119" y="135"/>
                  </a:lnTo>
                  <a:lnTo>
                    <a:pt x="2122" y="180"/>
                  </a:lnTo>
                  <a:lnTo>
                    <a:pt x="2128" y="225"/>
                  </a:lnTo>
                  <a:lnTo>
                    <a:pt x="2135" y="271"/>
                  </a:lnTo>
                  <a:lnTo>
                    <a:pt x="2144" y="317"/>
                  </a:lnTo>
                  <a:lnTo>
                    <a:pt x="2154" y="363"/>
                  </a:lnTo>
                  <a:lnTo>
                    <a:pt x="2167" y="409"/>
                  </a:lnTo>
                  <a:lnTo>
                    <a:pt x="2182" y="455"/>
                  </a:lnTo>
                  <a:lnTo>
                    <a:pt x="2198" y="502"/>
                  </a:lnTo>
                  <a:lnTo>
                    <a:pt x="2199" y="506"/>
                  </a:lnTo>
                  <a:lnTo>
                    <a:pt x="2231" y="590"/>
                  </a:lnTo>
                  <a:lnTo>
                    <a:pt x="2268" y="669"/>
                  </a:lnTo>
                  <a:lnTo>
                    <a:pt x="2306" y="741"/>
                  </a:lnTo>
                  <a:lnTo>
                    <a:pt x="2348" y="807"/>
                  </a:lnTo>
                  <a:lnTo>
                    <a:pt x="2386" y="864"/>
                  </a:lnTo>
                  <a:lnTo>
                    <a:pt x="2427" y="920"/>
                  </a:lnTo>
                  <a:lnTo>
                    <a:pt x="2469" y="974"/>
                  </a:lnTo>
                  <a:lnTo>
                    <a:pt x="2513" y="1027"/>
                  </a:lnTo>
                  <a:lnTo>
                    <a:pt x="2557" y="1079"/>
                  </a:lnTo>
                  <a:lnTo>
                    <a:pt x="2605" y="1128"/>
                  </a:lnTo>
                  <a:lnTo>
                    <a:pt x="2653" y="1177"/>
                  </a:lnTo>
                  <a:lnTo>
                    <a:pt x="2703" y="1224"/>
                  </a:lnTo>
                  <a:lnTo>
                    <a:pt x="2753" y="1270"/>
                  </a:lnTo>
                  <a:lnTo>
                    <a:pt x="2805" y="1314"/>
                  </a:lnTo>
                  <a:lnTo>
                    <a:pt x="2859" y="1356"/>
                  </a:lnTo>
                  <a:lnTo>
                    <a:pt x="2915" y="1398"/>
                  </a:lnTo>
                  <a:lnTo>
                    <a:pt x="2970" y="1437"/>
                  </a:lnTo>
                  <a:lnTo>
                    <a:pt x="3027" y="1475"/>
                  </a:lnTo>
                  <a:lnTo>
                    <a:pt x="3086" y="1511"/>
                  </a:lnTo>
                  <a:lnTo>
                    <a:pt x="3146" y="1544"/>
                  </a:lnTo>
                  <a:lnTo>
                    <a:pt x="3207" y="1578"/>
                  </a:lnTo>
                  <a:lnTo>
                    <a:pt x="3269" y="1608"/>
                  </a:lnTo>
                  <a:lnTo>
                    <a:pt x="3333" y="1636"/>
                  </a:lnTo>
                  <a:lnTo>
                    <a:pt x="3396" y="1663"/>
                  </a:lnTo>
                  <a:lnTo>
                    <a:pt x="3462" y="1688"/>
                  </a:lnTo>
                  <a:lnTo>
                    <a:pt x="3527" y="1710"/>
                  </a:lnTo>
                  <a:lnTo>
                    <a:pt x="3594" y="1731"/>
                  </a:lnTo>
                  <a:lnTo>
                    <a:pt x="3662" y="1750"/>
                  </a:lnTo>
                  <a:lnTo>
                    <a:pt x="3731" y="1767"/>
                  </a:lnTo>
                  <a:lnTo>
                    <a:pt x="3800" y="1781"/>
                  </a:lnTo>
                  <a:lnTo>
                    <a:pt x="3872" y="1794"/>
                  </a:lnTo>
                  <a:lnTo>
                    <a:pt x="3942" y="1805"/>
                  </a:lnTo>
                  <a:lnTo>
                    <a:pt x="4015" y="1813"/>
                  </a:lnTo>
                  <a:lnTo>
                    <a:pt x="4087" y="1818"/>
                  </a:lnTo>
                  <a:lnTo>
                    <a:pt x="4160" y="1822"/>
                  </a:lnTo>
                  <a:lnTo>
                    <a:pt x="4234" y="1823"/>
                  </a:lnTo>
                  <a:lnTo>
                    <a:pt x="4234" y="1886"/>
                  </a:lnTo>
                  <a:lnTo>
                    <a:pt x="4158" y="1885"/>
                  </a:lnTo>
                  <a:lnTo>
                    <a:pt x="4083" y="1882"/>
                  </a:lnTo>
                  <a:lnTo>
                    <a:pt x="4008" y="1876"/>
                  </a:lnTo>
                  <a:lnTo>
                    <a:pt x="3934" y="1868"/>
                  </a:lnTo>
                  <a:lnTo>
                    <a:pt x="3861" y="1858"/>
                  </a:lnTo>
                  <a:lnTo>
                    <a:pt x="3789" y="1844"/>
                  </a:lnTo>
                  <a:lnTo>
                    <a:pt x="3718" y="1829"/>
                  </a:lnTo>
                  <a:lnTo>
                    <a:pt x="3646" y="1813"/>
                  </a:lnTo>
                  <a:lnTo>
                    <a:pt x="3577" y="1793"/>
                  </a:lnTo>
                  <a:lnTo>
                    <a:pt x="3508" y="1771"/>
                  </a:lnTo>
                  <a:lnTo>
                    <a:pt x="3440" y="1748"/>
                  </a:lnTo>
                  <a:lnTo>
                    <a:pt x="3373" y="1723"/>
                  </a:lnTo>
                  <a:lnTo>
                    <a:pt x="3306" y="1695"/>
                  </a:lnTo>
                  <a:lnTo>
                    <a:pt x="3242" y="1665"/>
                  </a:lnTo>
                  <a:lnTo>
                    <a:pt x="3178" y="1634"/>
                  </a:lnTo>
                  <a:lnTo>
                    <a:pt x="3115" y="1601"/>
                  </a:lnTo>
                  <a:lnTo>
                    <a:pt x="3054" y="1566"/>
                  </a:lnTo>
                  <a:lnTo>
                    <a:pt x="2994" y="1529"/>
                  </a:lnTo>
                  <a:lnTo>
                    <a:pt x="2934" y="1490"/>
                  </a:lnTo>
                  <a:lnTo>
                    <a:pt x="2877" y="1450"/>
                  </a:lnTo>
                  <a:lnTo>
                    <a:pt x="2820" y="1407"/>
                  </a:lnTo>
                  <a:lnTo>
                    <a:pt x="2765" y="1363"/>
                  </a:lnTo>
                  <a:lnTo>
                    <a:pt x="2711" y="1318"/>
                  </a:lnTo>
                  <a:lnTo>
                    <a:pt x="2659" y="1271"/>
                  </a:lnTo>
                  <a:lnTo>
                    <a:pt x="2608" y="1223"/>
                  </a:lnTo>
                  <a:lnTo>
                    <a:pt x="2559" y="1173"/>
                  </a:lnTo>
                  <a:lnTo>
                    <a:pt x="2510" y="1121"/>
                  </a:lnTo>
                  <a:lnTo>
                    <a:pt x="2464" y="1068"/>
                  </a:lnTo>
                  <a:lnTo>
                    <a:pt x="2419" y="1014"/>
                  </a:lnTo>
                  <a:lnTo>
                    <a:pt x="2375" y="958"/>
                  </a:lnTo>
                  <a:lnTo>
                    <a:pt x="2334" y="901"/>
                  </a:lnTo>
                  <a:lnTo>
                    <a:pt x="2294" y="843"/>
                  </a:lnTo>
                  <a:lnTo>
                    <a:pt x="2271" y="807"/>
                  </a:lnTo>
                  <a:lnTo>
                    <a:pt x="2249" y="769"/>
                  </a:lnTo>
                  <a:lnTo>
                    <a:pt x="2227" y="730"/>
                  </a:lnTo>
                  <a:lnTo>
                    <a:pt x="2206" y="688"/>
                  </a:lnTo>
                  <a:lnTo>
                    <a:pt x="2185" y="644"/>
                  </a:lnTo>
                  <a:lnTo>
                    <a:pt x="2167" y="601"/>
                  </a:lnTo>
                  <a:lnTo>
                    <a:pt x="2149" y="555"/>
                  </a:lnTo>
                  <a:lnTo>
                    <a:pt x="2131" y="506"/>
                  </a:lnTo>
                  <a:lnTo>
                    <a:pt x="452" y="506"/>
                  </a:lnTo>
                  <a:lnTo>
                    <a:pt x="372" y="459"/>
                  </a:lnTo>
                  <a:lnTo>
                    <a:pt x="301" y="412"/>
                  </a:lnTo>
                  <a:lnTo>
                    <a:pt x="239" y="364"/>
                  </a:lnTo>
                  <a:lnTo>
                    <a:pt x="183" y="321"/>
                  </a:lnTo>
                  <a:lnTo>
                    <a:pt x="137" y="279"/>
                  </a:lnTo>
                  <a:lnTo>
                    <a:pt x="100" y="242"/>
                  </a:lnTo>
                  <a:lnTo>
                    <a:pt x="73" y="211"/>
                  </a:lnTo>
                  <a:lnTo>
                    <a:pt x="53" y="188"/>
                  </a:lnTo>
                  <a:lnTo>
                    <a:pt x="27" y="151"/>
                  </a:lnTo>
                  <a:lnTo>
                    <a:pt x="15" y="132"/>
                  </a:lnTo>
                  <a:lnTo>
                    <a:pt x="6" y="111"/>
                  </a:lnTo>
                  <a:lnTo>
                    <a:pt x="2" y="101"/>
                  </a:lnTo>
                  <a:lnTo>
                    <a:pt x="0" y="89"/>
                  </a:lnTo>
                  <a:lnTo>
                    <a:pt x="0" y="79"/>
                  </a:lnTo>
                  <a:lnTo>
                    <a:pt x="2" y="68"/>
                  </a:lnTo>
                  <a:lnTo>
                    <a:pt x="6" y="57"/>
                  </a:lnTo>
                  <a:lnTo>
                    <a:pt x="13" y="46"/>
                  </a:lnTo>
                  <a:lnTo>
                    <a:pt x="21" y="35"/>
                  </a:lnTo>
                  <a:lnTo>
                    <a:pt x="32" y="25"/>
                  </a:lnTo>
                  <a:lnTo>
                    <a:pt x="52" y="8"/>
                  </a:lnTo>
                  <a:lnTo>
                    <a:pt x="65" y="2"/>
                  </a:lnTo>
                  <a:lnTo>
                    <a:pt x="73" y="0"/>
                  </a:lnTo>
                  <a:lnTo>
                    <a:pt x="80" y="4"/>
                  </a:lnTo>
                  <a:lnTo>
                    <a:pt x="84" y="10"/>
                  </a:lnTo>
                  <a:lnTo>
                    <a:pt x="91" y="15"/>
                  </a:lnTo>
                  <a:lnTo>
                    <a:pt x="102" y="21"/>
                  </a:lnTo>
                  <a:lnTo>
                    <a:pt x="118" y="22"/>
                  </a:lnTo>
                  <a:lnTo>
                    <a:pt x="2120" y="22"/>
                  </a:lnTo>
                  <a:lnTo>
                    <a:pt x="2117" y="79"/>
                  </a:lnTo>
                  <a:lnTo>
                    <a:pt x="117" y="7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1" name="Freeform 74"/>
            <p:cNvSpPr>
              <a:spLocks noChangeAspect="1" noEditPoints="1"/>
            </p:cNvSpPr>
            <p:nvPr/>
          </p:nvSpPr>
          <p:spPr bwMode="auto">
            <a:xfrm>
              <a:off x="0" y="349"/>
              <a:ext cx="786" cy="343"/>
            </a:xfrm>
            <a:custGeom>
              <a:avLst/>
              <a:gdLst>
                <a:gd name="T0" fmla="*/ 7091 w 10758"/>
                <a:gd name="T1" fmla="*/ 847 h 4533"/>
                <a:gd name="T2" fmla="*/ 6210 w 10758"/>
                <a:gd name="T3" fmla="*/ 222 h 4533"/>
                <a:gd name="T4" fmla="*/ 5092 w 10758"/>
                <a:gd name="T5" fmla="*/ 83 h 4533"/>
                <a:gd name="T6" fmla="*/ 4070 w 10758"/>
                <a:gd name="T7" fmla="*/ 483 h 4533"/>
                <a:gd name="T8" fmla="*/ 3365 w 10758"/>
                <a:gd name="T9" fmla="*/ 1296 h 4533"/>
                <a:gd name="T10" fmla="*/ 3852 w 10758"/>
                <a:gd name="T11" fmla="*/ 1351 h 4533"/>
                <a:gd name="T12" fmla="*/ 4437 w 10758"/>
                <a:gd name="T13" fmla="*/ 781 h 4533"/>
                <a:gd name="T14" fmla="*/ 5233 w 10758"/>
                <a:gd name="T15" fmla="*/ 523 h 4533"/>
                <a:gd name="T16" fmla="*/ 6077 w 10758"/>
                <a:gd name="T17" fmla="*/ 656 h 4533"/>
                <a:gd name="T18" fmla="*/ 6742 w 10758"/>
                <a:gd name="T19" fmla="*/ 1133 h 4533"/>
                <a:gd name="T20" fmla="*/ 3565 w 10758"/>
                <a:gd name="T21" fmla="*/ 2432 h 4533"/>
                <a:gd name="T22" fmla="*/ 3405 w 10758"/>
                <a:gd name="T23" fmla="*/ 2814 h 4533"/>
                <a:gd name="T24" fmla="*/ 3640 w 10758"/>
                <a:gd name="T25" fmla="*/ 3573 h 4533"/>
                <a:gd name="T26" fmla="*/ 4190 w 10758"/>
                <a:gd name="T27" fmla="*/ 4112 h 4533"/>
                <a:gd name="T28" fmla="*/ 4907 w 10758"/>
                <a:gd name="T29" fmla="*/ 4424 h 4533"/>
                <a:gd name="T30" fmla="*/ 5721 w 10758"/>
                <a:gd name="T31" fmla="*/ 4450 h 4533"/>
                <a:gd name="T32" fmla="*/ 6460 w 10758"/>
                <a:gd name="T33" fmla="*/ 4182 h 4533"/>
                <a:gd name="T34" fmla="*/ 7043 w 10758"/>
                <a:gd name="T35" fmla="*/ 3677 h 4533"/>
                <a:gd name="T36" fmla="*/ 7359 w 10758"/>
                <a:gd name="T37" fmla="*/ 2920 h 4533"/>
                <a:gd name="T38" fmla="*/ 7239 w 10758"/>
                <a:gd name="T39" fmla="*/ 2491 h 4533"/>
                <a:gd name="T40" fmla="*/ 6949 w 10758"/>
                <a:gd name="T41" fmla="*/ 3258 h 4533"/>
                <a:gd name="T42" fmla="*/ 6222 w 10758"/>
                <a:gd name="T43" fmla="*/ 3951 h 4533"/>
                <a:gd name="T44" fmla="*/ 5200 w 10758"/>
                <a:gd name="T45" fmla="*/ 4148 h 4533"/>
                <a:gd name="T46" fmla="*/ 4254 w 10758"/>
                <a:gd name="T47" fmla="*/ 3765 h 4533"/>
                <a:gd name="T48" fmla="*/ 3668 w 10758"/>
                <a:gd name="T49" fmla="*/ 2949 h 4533"/>
                <a:gd name="T50" fmla="*/ 3667 w 10758"/>
                <a:gd name="T51" fmla="*/ 2716 h 4533"/>
                <a:gd name="T52" fmla="*/ 4150 w 10758"/>
                <a:gd name="T53" fmla="*/ 3588 h 4533"/>
                <a:gd name="T54" fmla="*/ 5031 w 10758"/>
                <a:gd name="T55" fmla="*/ 4058 h 4533"/>
                <a:gd name="T56" fmla="*/ 6057 w 10758"/>
                <a:gd name="T57" fmla="*/ 3958 h 4533"/>
                <a:gd name="T58" fmla="*/ 6825 w 10758"/>
                <a:gd name="T59" fmla="*/ 3333 h 4533"/>
                <a:gd name="T60" fmla="*/ 7134 w 10758"/>
                <a:gd name="T61" fmla="*/ 2367 h 4533"/>
                <a:gd name="T62" fmla="*/ 6939 w 10758"/>
                <a:gd name="T63" fmla="*/ 1896 h 4533"/>
                <a:gd name="T64" fmla="*/ 6652 w 10758"/>
                <a:gd name="T65" fmla="*/ 1128 h 4533"/>
                <a:gd name="T66" fmla="*/ 5990 w 10758"/>
                <a:gd name="T67" fmla="*/ 692 h 4533"/>
                <a:gd name="T68" fmla="*/ 5169 w 10758"/>
                <a:gd name="T69" fmla="*/ 595 h 4533"/>
                <a:gd name="T70" fmla="*/ 4412 w 10758"/>
                <a:gd name="T71" fmla="*/ 874 h 4533"/>
                <a:gd name="T72" fmla="*/ 3868 w 10758"/>
                <a:gd name="T73" fmla="*/ 1446 h 4533"/>
                <a:gd name="T74" fmla="*/ 3811 w 10758"/>
                <a:gd name="T75" fmla="*/ 2234 h 4533"/>
                <a:gd name="T76" fmla="*/ 10608 w 10758"/>
                <a:gd name="T77" fmla="*/ 1834 h 4533"/>
                <a:gd name="T78" fmla="*/ 10667 w 10758"/>
                <a:gd name="T79" fmla="*/ 1779 h 4533"/>
                <a:gd name="T80" fmla="*/ 7197 w 10758"/>
                <a:gd name="T81" fmla="*/ 2337 h 4533"/>
                <a:gd name="T82" fmla="*/ 7412 w 10758"/>
                <a:gd name="T83" fmla="*/ 2915 h 4533"/>
                <a:gd name="T84" fmla="*/ 7248 w 10758"/>
                <a:gd name="T85" fmla="*/ 3477 h 4533"/>
                <a:gd name="T86" fmla="*/ 6761 w 10758"/>
                <a:gd name="T87" fmla="*/ 4041 h 4533"/>
                <a:gd name="T88" fmla="*/ 6062 w 10758"/>
                <a:gd name="T89" fmla="*/ 4424 h 4533"/>
                <a:gd name="T90" fmla="*/ 5238 w 10758"/>
                <a:gd name="T91" fmla="*/ 4528 h 4533"/>
                <a:gd name="T92" fmla="*/ 4448 w 10758"/>
                <a:gd name="T93" fmla="*/ 4324 h 4533"/>
                <a:gd name="T94" fmla="*/ 3805 w 10758"/>
                <a:gd name="T95" fmla="*/ 3861 h 4533"/>
                <a:gd name="T96" fmla="*/ 3433 w 10758"/>
                <a:gd name="T97" fmla="*/ 3309 h 4533"/>
                <a:gd name="T98" fmla="*/ 3364 w 10758"/>
                <a:gd name="T99" fmla="*/ 2710 h 4533"/>
                <a:gd name="T100" fmla="*/ 3767 w 10758"/>
                <a:gd name="T101" fmla="*/ 2188 h 4533"/>
                <a:gd name="T102" fmla="*/ 79 w 10758"/>
                <a:gd name="T103" fmla="*/ 1794 h 4533"/>
                <a:gd name="T104" fmla="*/ 3690 w 10758"/>
                <a:gd name="T105" fmla="*/ 2140 h 4533"/>
                <a:gd name="T106" fmla="*/ 137 w 10758"/>
                <a:gd name="T107" fmla="*/ 1978 h 4533"/>
                <a:gd name="T108" fmla="*/ 12 w 10758"/>
                <a:gd name="T109" fmla="*/ 1746 h 4533"/>
                <a:gd name="T110" fmla="*/ 3157 w 10758"/>
                <a:gd name="T111" fmla="*/ 1631 h 4533"/>
                <a:gd name="T112" fmla="*/ 3740 w 10758"/>
                <a:gd name="T113" fmla="*/ 677 h 4533"/>
                <a:gd name="T114" fmla="*/ 4702 w 10758"/>
                <a:gd name="T115" fmla="*/ 101 h 4533"/>
                <a:gd name="T116" fmla="*/ 5871 w 10758"/>
                <a:gd name="T117" fmla="*/ 52 h 4533"/>
                <a:gd name="T118" fmla="*/ 6882 w 10758"/>
                <a:gd name="T119" fmla="*/ 550 h 4533"/>
                <a:gd name="T120" fmla="*/ 7538 w 10758"/>
                <a:gd name="T121" fmla="*/ 1452 h 4533"/>
                <a:gd name="T122" fmla="*/ 10727 w 10758"/>
                <a:gd name="T123" fmla="*/ 1724 h 4533"/>
                <a:gd name="T124" fmla="*/ 10658 w 10758"/>
                <a:gd name="T125" fmla="*/ 1943 h 453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758"/>
                <a:gd name="T190" fmla="*/ 0 h 4533"/>
                <a:gd name="T191" fmla="*/ 10758 w 10758"/>
                <a:gd name="T192" fmla="*/ 4533 h 453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758" h="4533">
                  <a:moveTo>
                    <a:pt x="7564" y="1723"/>
                  </a:moveTo>
                  <a:lnTo>
                    <a:pt x="7537" y="1634"/>
                  </a:lnTo>
                  <a:lnTo>
                    <a:pt x="7506" y="1548"/>
                  </a:lnTo>
                  <a:lnTo>
                    <a:pt x="7473" y="1461"/>
                  </a:lnTo>
                  <a:lnTo>
                    <a:pt x="7436" y="1378"/>
                  </a:lnTo>
                  <a:lnTo>
                    <a:pt x="7395" y="1296"/>
                  </a:lnTo>
                  <a:lnTo>
                    <a:pt x="7353" y="1216"/>
                  </a:lnTo>
                  <a:lnTo>
                    <a:pt x="7306" y="1137"/>
                  </a:lnTo>
                  <a:lnTo>
                    <a:pt x="7256" y="1061"/>
                  </a:lnTo>
                  <a:lnTo>
                    <a:pt x="7204" y="988"/>
                  </a:lnTo>
                  <a:lnTo>
                    <a:pt x="7149" y="916"/>
                  </a:lnTo>
                  <a:lnTo>
                    <a:pt x="7091" y="847"/>
                  </a:lnTo>
                  <a:lnTo>
                    <a:pt x="7030" y="779"/>
                  </a:lnTo>
                  <a:lnTo>
                    <a:pt x="6967" y="715"/>
                  </a:lnTo>
                  <a:lnTo>
                    <a:pt x="6901" y="652"/>
                  </a:lnTo>
                  <a:lnTo>
                    <a:pt x="6833" y="594"/>
                  </a:lnTo>
                  <a:lnTo>
                    <a:pt x="6763" y="536"/>
                  </a:lnTo>
                  <a:lnTo>
                    <a:pt x="6690" y="483"/>
                  </a:lnTo>
                  <a:lnTo>
                    <a:pt x="6616" y="431"/>
                  </a:lnTo>
                  <a:lnTo>
                    <a:pt x="6538" y="383"/>
                  </a:lnTo>
                  <a:lnTo>
                    <a:pt x="6459" y="338"/>
                  </a:lnTo>
                  <a:lnTo>
                    <a:pt x="6378" y="296"/>
                  </a:lnTo>
                  <a:lnTo>
                    <a:pt x="6295" y="257"/>
                  </a:lnTo>
                  <a:lnTo>
                    <a:pt x="6210" y="222"/>
                  </a:lnTo>
                  <a:lnTo>
                    <a:pt x="6124" y="189"/>
                  </a:lnTo>
                  <a:lnTo>
                    <a:pt x="6035" y="162"/>
                  </a:lnTo>
                  <a:lnTo>
                    <a:pt x="5946" y="136"/>
                  </a:lnTo>
                  <a:lnTo>
                    <a:pt x="5854" y="114"/>
                  </a:lnTo>
                  <a:lnTo>
                    <a:pt x="5762" y="97"/>
                  </a:lnTo>
                  <a:lnTo>
                    <a:pt x="5669" y="83"/>
                  </a:lnTo>
                  <a:lnTo>
                    <a:pt x="5573" y="73"/>
                  </a:lnTo>
                  <a:lnTo>
                    <a:pt x="5477" y="67"/>
                  </a:lnTo>
                  <a:lnTo>
                    <a:pt x="5380" y="65"/>
                  </a:lnTo>
                  <a:lnTo>
                    <a:pt x="5283" y="67"/>
                  </a:lnTo>
                  <a:lnTo>
                    <a:pt x="5186" y="73"/>
                  </a:lnTo>
                  <a:lnTo>
                    <a:pt x="5092" y="83"/>
                  </a:lnTo>
                  <a:lnTo>
                    <a:pt x="4997" y="97"/>
                  </a:lnTo>
                  <a:lnTo>
                    <a:pt x="4905" y="114"/>
                  </a:lnTo>
                  <a:lnTo>
                    <a:pt x="4814" y="136"/>
                  </a:lnTo>
                  <a:lnTo>
                    <a:pt x="4724" y="162"/>
                  </a:lnTo>
                  <a:lnTo>
                    <a:pt x="4637" y="189"/>
                  </a:lnTo>
                  <a:lnTo>
                    <a:pt x="4550" y="222"/>
                  </a:lnTo>
                  <a:lnTo>
                    <a:pt x="4465" y="257"/>
                  </a:lnTo>
                  <a:lnTo>
                    <a:pt x="4382" y="296"/>
                  </a:lnTo>
                  <a:lnTo>
                    <a:pt x="4301" y="338"/>
                  </a:lnTo>
                  <a:lnTo>
                    <a:pt x="4222" y="383"/>
                  </a:lnTo>
                  <a:lnTo>
                    <a:pt x="4145" y="431"/>
                  </a:lnTo>
                  <a:lnTo>
                    <a:pt x="4070" y="483"/>
                  </a:lnTo>
                  <a:lnTo>
                    <a:pt x="3997" y="536"/>
                  </a:lnTo>
                  <a:lnTo>
                    <a:pt x="3927" y="594"/>
                  </a:lnTo>
                  <a:lnTo>
                    <a:pt x="3859" y="652"/>
                  </a:lnTo>
                  <a:lnTo>
                    <a:pt x="3792" y="715"/>
                  </a:lnTo>
                  <a:lnTo>
                    <a:pt x="3730" y="779"/>
                  </a:lnTo>
                  <a:lnTo>
                    <a:pt x="3669" y="847"/>
                  </a:lnTo>
                  <a:lnTo>
                    <a:pt x="3611" y="916"/>
                  </a:lnTo>
                  <a:lnTo>
                    <a:pt x="3556" y="988"/>
                  </a:lnTo>
                  <a:lnTo>
                    <a:pt x="3504" y="1061"/>
                  </a:lnTo>
                  <a:lnTo>
                    <a:pt x="3455" y="1137"/>
                  </a:lnTo>
                  <a:lnTo>
                    <a:pt x="3407" y="1216"/>
                  </a:lnTo>
                  <a:lnTo>
                    <a:pt x="3365" y="1296"/>
                  </a:lnTo>
                  <a:lnTo>
                    <a:pt x="3325" y="1378"/>
                  </a:lnTo>
                  <a:lnTo>
                    <a:pt x="3288" y="1461"/>
                  </a:lnTo>
                  <a:lnTo>
                    <a:pt x="3254" y="1548"/>
                  </a:lnTo>
                  <a:lnTo>
                    <a:pt x="3224" y="1634"/>
                  </a:lnTo>
                  <a:lnTo>
                    <a:pt x="3198" y="1723"/>
                  </a:lnTo>
                  <a:lnTo>
                    <a:pt x="3668" y="1723"/>
                  </a:lnTo>
                  <a:lnTo>
                    <a:pt x="3693" y="1657"/>
                  </a:lnTo>
                  <a:lnTo>
                    <a:pt x="3721" y="1594"/>
                  </a:lnTo>
                  <a:lnTo>
                    <a:pt x="3750" y="1530"/>
                  </a:lnTo>
                  <a:lnTo>
                    <a:pt x="3782" y="1469"/>
                  </a:lnTo>
                  <a:lnTo>
                    <a:pt x="3816" y="1409"/>
                  </a:lnTo>
                  <a:lnTo>
                    <a:pt x="3852" y="1351"/>
                  </a:lnTo>
                  <a:lnTo>
                    <a:pt x="3891" y="1294"/>
                  </a:lnTo>
                  <a:lnTo>
                    <a:pt x="3932" y="1239"/>
                  </a:lnTo>
                  <a:lnTo>
                    <a:pt x="3974" y="1185"/>
                  </a:lnTo>
                  <a:lnTo>
                    <a:pt x="4018" y="1132"/>
                  </a:lnTo>
                  <a:lnTo>
                    <a:pt x="4064" y="1082"/>
                  </a:lnTo>
                  <a:lnTo>
                    <a:pt x="4112" y="1033"/>
                  </a:lnTo>
                  <a:lnTo>
                    <a:pt x="4163" y="987"/>
                  </a:lnTo>
                  <a:lnTo>
                    <a:pt x="4215" y="942"/>
                  </a:lnTo>
                  <a:lnTo>
                    <a:pt x="4268" y="898"/>
                  </a:lnTo>
                  <a:lnTo>
                    <a:pt x="4323" y="858"/>
                  </a:lnTo>
                  <a:lnTo>
                    <a:pt x="4380" y="818"/>
                  </a:lnTo>
                  <a:lnTo>
                    <a:pt x="4437" y="781"/>
                  </a:lnTo>
                  <a:lnTo>
                    <a:pt x="4497" y="747"/>
                  </a:lnTo>
                  <a:lnTo>
                    <a:pt x="4558" y="715"/>
                  </a:lnTo>
                  <a:lnTo>
                    <a:pt x="4620" y="684"/>
                  </a:lnTo>
                  <a:lnTo>
                    <a:pt x="4685" y="656"/>
                  </a:lnTo>
                  <a:lnTo>
                    <a:pt x="4749" y="631"/>
                  </a:lnTo>
                  <a:lnTo>
                    <a:pt x="4815" y="608"/>
                  </a:lnTo>
                  <a:lnTo>
                    <a:pt x="4883" y="587"/>
                  </a:lnTo>
                  <a:lnTo>
                    <a:pt x="4951" y="569"/>
                  </a:lnTo>
                  <a:lnTo>
                    <a:pt x="5020" y="553"/>
                  </a:lnTo>
                  <a:lnTo>
                    <a:pt x="5090" y="541"/>
                  </a:lnTo>
                  <a:lnTo>
                    <a:pt x="5162" y="531"/>
                  </a:lnTo>
                  <a:lnTo>
                    <a:pt x="5233" y="523"/>
                  </a:lnTo>
                  <a:lnTo>
                    <a:pt x="5306" y="520"/>
                  </a:lnTo>
                  <a:lnTo>
                    <a:pt x="5380" y="518"/>
                  </a:lnTo>
                  <a:lnTo>
                    <a:pt x="5453" y="520"/>
                  </a:lnTo>
                  <a:lnTo>
                    <a:pt x="5527" y="523"/>
                  </a:lnTo>
                  <a:lnTo>
                    <a:pt x="5598" y="531"/>
                  </a:lnTo>
                  <a:lnTo>
                    <a:pt x="5670" y="541"/>
                  </a:lnTo>
                  <a:lnTo>
                    <a:pt x="5740" y="553"/>
                  </a:lnTo>
                  <a:lnTo>
                    <a:pt x="5809" y="569"/>
                  </a:lnTo>
                  <a:lnTo>
                    <a:pt x="5878" y="587"/>
                  </a:lnTo>
                  <a:lnTo>
                    <a:pt x="5945" y="608"/>
                  </a:lnTo>
                  <a:lnTo>
                    <a:pt x="6011" y="631"/>
                  </a:lnTo>
                  <a:lnTo>
                    <a:pt x="6077" y="656"/>
                  </a:lnTo>
                  <a:lnTo>
                    <a:pt x="6140" y="684"/>
                  </a:lnTo>
                  <a:lnTo>
                    <a:pt x="6202" y="715"/>
                  </a:lnTo>
                  <a:lnTo>
                    <a:pt x="6263" y="747"/>
                  </a:lnTo>
                  <a:lnTo>
                    <a:pt x="6323" y="781"/>
                  </a:lnTo>
                  <a:lnTo>
                    <a:pt x="6381" y="818"/>
                  </a:lnTo>
                  <a:lnTo>
                    <a:pt x="6438" y="858"/>
                  </a:lnTo>
                  <a:lnTo>
                    <a:pt x="6492" y="898"/>
                  </a:lnTo>
                  <a:lnTo>
                    <a:pt x="6546" y="942"/>
                  </a:lnTo>
                  <a:lnTo>
                    <a:pt x="6598" y="987"/>
                  </a:lnTo>
                  <a:lnTo>
                    <a:pt x="6648" y="1033"/>
                  </a:lnTo>
                  <a:lnTo>
                    <a:pt x="6696" y="1082"/>
                  </a:lnTo>
                  <a:lnTo>
                    <a:pt x="6742" y="1133"/>
                  </a:lnTo>
                  <a:lnTo>
                    <a:pt x="6787" y="1185"/>
                  </a:lnTo>
                  <a:lnTo>
                    <a:pt x="6830" y="1239"/>
                  </a:lnTo>
                  <a:lnTo>
                    <a:pt x="6870" y="1294"/>
                  </a:lnTo>
                  <a:lnTo>
                    <a:pt x="6908" y="1351"/>
                  </a:lnTo>
                  <a:lnTo>
                    <a:pt x="6944" y="1409"/>
                  </a:lnTo>
                  <a:lnTo>
                    <a:pt x="6978" y="1469"/>
                  </a:lnTo>
                  <a:lnTo>
                    <a:pt x="7011" y="1530"/>
                  </a:lnTo>
                  <a:lnTo>
                    <a:pt x="7040" y="1594"/>
                  </a:lnTo>
                  <a:lnTo>
                    <a:pt x="7067" y="1657"/>
                  </a:lnTo>
                  <a:lnTo>
                    <a:pt x="7091" y="1723"/>
                  </a:lnTo>
                  <a:lnTo>
                    <a:pt x="7564" y="1723"/>
                  </a:lnTo>
                  <a:close/>
                  <a:moveTo>
                    <a:pt x="3565" y="2432"/>
                  </a:moveTo>
                  <a:lnTo>
                    <a:pt x="3542" y="2461"/>
                  </a:lnTo>
                  <a:lnTo>
                    <a:pt x="3521" y="2490"/>
                  </a:lnTo>
                  <a:lnTo>
                    <a:pt x="3503" y="2520"/>
                  </a:lnTo>
                  <a:lnTo>
                    <a:pt x="3486" y="2551"/>
                  </a:lnTo>
                  <a:lnTo>
                    <a:pt x="3470" y="2582"/>
                  </a:lnTo>
                  <a:lnTo>
                    <a:pt x="3456" y="2613"/>
                  </a:lnTo>
                  <a:lnTo>
                    <a:pt x="3443" y="2646"/>
                  </a:lnTo>
                  <a:lnTo>
                    <a:pt x="3433" y="2679"/>
                  </a:lnTo>
                  <a:lnTo>
                    <a:pt x="3424" y="2712"/>
                  </a:lnTo>
                  <a:lnTo>
                    <a:pt x="3417" y="2746"/>
                  </a:lnTo>
                  <a:lnTo>
                    <a:pt x="3410" y="2780"/>
                  </a:lnTo>
                  <a:lnTo>
                    <a:pt x="3405" y="2814"/>
                  </a:lnTo>
                  <a:lnTo>
                    <a:pt x="3403" y="2849"/>
                  </a:lnTo>
                  <a:lnTo>
                    <a:pt x="3401" y="2884"/>
                  </a:lnTo>
                  <a:lnTo>
                    <a:pt x="3402" y="2954"/>
                  </a:lnTo>
                  <a:lnTo>
                    <a:pt x="3410" y="3026"/>
                  </a:lnTo>
                  <a:lnTo>
                    <a:pt x="3421" y="3097"/>
                  </a:lnTo>
                  <a:lnTo>
                    <a:pt x="3440" y="3170"/>
                  </a:lnTo>
                  <a:lnTo>
                    <a:pt x="3463" y="3241"/>
                  </a:lnTo>
                  <a:lnTo>
                    <a:pt x="3490" y="3313"/>
                  </a:lnTo>
                  <a:lnTo>
                    <a:pt x="3524" y="3383"/>
                  </a:lnTo>
                  <a:lnTo>
                    <a:pt x="3561" y="3452"/>
                  </a:lnTo>
                  <a:lnTo>
                    <a:pt x="3603" y="3519"/>
                  </a:lnTo>
                  <a:lnTo>
                    <a:pt x="3640" y="3573"/>
                  </a:lnTo>
                  <a:lnTo>
                    <a:pt x="3678" y="3625"/>
                  </a:lnTo>
                  <a:lnTo>
                    <a:pt x="3717" y="3677"/>
                  </a:lnTo>
                  <a:lnTo>
                    <a:pt x="3759" y="3726"/>
                  </a:lnTo>
                  <a:lnTo>
                    <a:pt x="3801" y="3775"/>
                  </a:lnTo>
                  <a:lnTo>
                    <a:pt x="3845" y="3822"/>
                  </a:lnTo>
                  <a:lnTo>
                    <a:pt x="3890" y="3868"/>
                  </a:lnTo>
                  <a:lnTo>
                    <a:pt x="3937" y="3912"/>
                  </a:lnTo>
                  <a:lnTo>
                    <a:pt x="3986" y="3955"/>
                  </a:lnTo>
                  <a:lnTo>
                    <a:pt x="4035" y="3997"/>
                  </a:lnTo>
                  <a:lnTo>
                    <a:pt x="4085" y="4037"/>
                  </a:lnTo>
                  <a:lnTo>
                    <a:pt x="4137" y="4075"/>
                  </a:lnTo>
                  <a:lnTo>
                    <a:pt x="4190" y="4112"/>
                  </a:lnTo>
                  <a:lnTo>
                    <a:pt x="4245" y="4148"/>
                  </a:lnTo>
                  <a:lnTo>
                    <a:pt x="4300" y="4182"/>
                  </a:lnTo>
                  <a:lnTo>
                    <a:pt x="4355" y="4215"/>
                  </a:lnTo>
                  <a:lnTo>
                    <a:pt x="4413" y="4245"/>
                  </a:lnTo>
                  <a:lnTo>
                    <a:pt x="4472" y="4273"/>
                  </a:lnTo>
                  <a:lnTo>
                    <a:pt x="4532" y="4301"/>
                  </a:lnTo>
                  <a:lnTo>
                    <a:pt x="4592" y="4325"/>
                  </a:lnTo>
                  <a:lnTo>
                    <a:pt x="4653" y="4349"/>
                  </a:lnTo>
                  <a:lnTo>
                    <a:pt x="4716" y="4370"/>
                  </a:lnTo>
                  <a:lnTo>
                    <a:pt x="4778" y="4391"/>
                  </a:lnTo>
                  <a:lnTo>
                    <a:pt x="4843" y="4408"/>
                  </a:lnTo>
                  <a:lnTo>
                    <a:pt x="4907" y="4424"/>
                  </a:lnTo>
                  <a:lnTo>
                    <a:pt x="4973" y="4438"/>
                  </a:lnTo>
                  <a:lnTo>
                    <a:pt x="5039" y="4450"/>
                  </a:lnTo>
                  <a:lnTo>
                    <a:pt x="5105" y="4459"/>
                  </a:lnTo>
                  <a:lnTo>
                    <a:pt x="5173" y="4467"/>
                  </a:lnTo>
                  <a:lnTo>
                    <a:pt x="5241" y="4473"/>
                  </a:lnTo>
                  <a:lnTo>
                    <a:pt x="5310" y="4475"/>
                  </a:lnTo>
                  <a:lnTo>
                    <a:pt x="5380" y="4476"/>
                  </a:lnTo>
                  <a:lnTo>
                    <a:pt x="5450" y="4475"/>
                  </a:lnTo>
                  <a:lnTo>
                    <a:pt x="5518" y="4473"/>
                  </a:lnTo>
                  <a:lnTo>
                    <a:pt x="5586" y="4467"/>
                  </a:lnTo>
                  <a:lnTo>
                    <a:pt x="5654" y="4459"/>
                  </a:lnTo>
                  <a:lnTo>
                    <a:pt x="5721" y="4450"/>
                  </a:lnTo>
                  <a:lnTo>
                    <a:pt x="5787" y="4438"/>
                  </a:lnTo>
                  <a:lnTo>
                    <a:pt x="5853" y="4424"/>
                  </a:lnTo>
                  <a:lnTo>
                    <a:pt x="5918" y="4408"/>
                  </a:lnTo>
                  <a:lnTo>
                    <a:pt x="5981" y="4391"/>
                  </a:lnTo>
                  <a:lnTo>
                    <a:pt x="6044" y="4370"/>
                  </a:lnTo>
                  <a:lnTo>
                    <a:pt x="6106" y="4349"/>
                  </a:lnTo>
                  <a:lnTo>
                    <a:pt x="6168" y="4325"/>
                  </a:lnTo>
                  <a:lnTo>
                    <a:pt x="6229" y="4301"/>
                  </a:lnTo>
                  <a:lnTo>
                    <a:pt x="6287" y="4273"/>
                  </a:lnTo>
                  <a:lnTo>
                    <a:pt x="6346" y="4245"/>
                  </a:lnTo>
                  <a:lnTo>
                    <a:pt x="6404" y="4215"/>
                  </a:lnTo>
                  <a:lnTo>
                    <a:pt x="6460" y="4182"/>
                  </a:lnTo>
                  <a:lnTo>
                    <a:pt x="6515" y="4148"/>
                  </a:lnTo>
                  <a:lnTo>
                    <a:pt x="6570" y="4112"/>
                  </a:lnTo>
                  <a:lnTo>
                    <a:pt x="6623" y="4075"/>
                  </a:lnTo>
                  <a:lnTo>
                    <a:pt x="6674" y="4037"/>
                  </a:lnTo>
                  <a:lnTo>
                    <a:pt x="6725" y="3997"/>
                  </a:lnTo>
                  <a:lnTo>
                    <a:pt x="6775" y="3955"/>
                  </a:lnTo>
                  <a:lnTo>
                    <a:pt x="6823" y="3912"/>
                  </a:lnTo>
                  <a:lnTo>
                    <a:pt x="6869" y="3868"/>
                  </a:lnTo>
                  <a:lnTo>
                    <a:pt x="6915" y="3822"/>
                  </a:lnTo>
                  <a:lnTo>
                    <a:pt x="6959" y="3775"/>
                  </a:lnTo>
                  <a:lnTo>
                    <a:pt x="7002" y="3726"/>
                  </a:lnTo>
                  <a:lnTo>
                    <a:pt x="7043" y="3677"/>
                  </a:lnTo>
                  <a:lnTo>
                    <a:pt x="7082" y="3625"/>
                  </a:lnTo>
                  <a:lnTo>
                    <a:pt x="7120" y="3573"/>
                  </a:lnTo>
                  <a:lnTo>
                    <a:pt x="7157" y="3519"/>
                  </a:lnTo>
                  <a:lnTo>
                    <a:pt x="7198" y="3452"/>
                  </a:lnTo>
                  <a:lnTo>
                    <a:pt x="7237" y="3383"/>
                  </a:lnTo>
                  <a:lnTo>
                    <a:pt x="7270" y="3313"/>
                  </a:lnTo>
                  <a:lnTo>
                    <a:pt x="7298" y="3241"/>
                  </a:lnTo>
                  <a:lnTo>
                    <a:pt x="7321" y="3170"/>
                  </a:lnTo>
                  <a:lnTo>
                    <a:pt x="7338" y="3098"/>
                  </a:lnTo>
                  <a:lnTo>
                    <a:pt x="7351" y="3026"/>
                  </a:lnTo>
                  <a:lnTo>
                    <a:pt x="7357" y="2954"/>
                  </a:lnTo>
                  <a:lnTo>
                    <a:pt x="7359" y="2920"/>
                  </a:lnTo>
                  <a:lnTo>
                    <a:pt x="7359" y="2884"/>
                  </a:lnTo>
                  <a:lnTo>
                    <a:pt x="7354" y="2815"/>
                  </a:lnTo>
                  <a:lnTo>
                    <a:pt x="7349" y="2780"/>
                  </a:lnTo>
                  <a:lnTo>
                    <a:pt x="7344" y="2746"/>
                  </a:lnTo>
                  <a:lnTo>
                    <a:pt x="7337" y="2712"/>
                  </a:lnTo>
                  <a:lnTo>
                    <a:pt x="7328" y="2679"/>
                  </a:lnTo>
                  <a:lnTo>
                    <a:pt x="7316" y="2647"/>
                  </a:lnTo>
                  <a:lnTo>
                    <a:pt x="7304" y="2614"/>
                  </a:lnTo>
                  <a:lnTo>
                    <a:pt x="7291" y="2582"/>
                  </a:lnTo>
                  <a:lnTo>
                    <a:pt x="7275" y="2551"/>
                  </a:lnTo>
                  <a:lnTo>
                    <a:pt x="7257" y="2521"/>
                  </a:lnTo>
                  <a:lnTo>
                    <a:pt x="7239" y="2491"/>
                  </a:lnTo>
                  <a:lnTo>
                    <a:pt x="7218" y="2461"/>
                  </a:lnTo>
                  <a:lnTo>
                    <a:pt x="7195" y="2434"/>
                  </a:lnTo>
                  <a:lnTo>
                    <a:pt x="7188" y="2522"/>
                  </a:lnTo>
                  <a:lnTo>
                    <a:pt x="7178" y="2611"/>
                  </a:lnTo>
                  <a:lnTo>
                    <a:pt x="7163" y="2697"/>
                  </a:lnTo>
                  <a:lnTo>
                    <a:pt x="7143" y="2783"/>
                  </a:lnTo>
                  <a:lnTo>
                    <a:pt x="7120" y="2867"/>
                  </a:lnTo>
                  <a:lnTo>
                    <a:pt x="7093" y="2949"/>
                  </a:lnTo>
                  <a:lnTo>
                    <a:pt x="7061" y="3029"/>
                  </a:lnTo>
                  <a:lnTo>
                    <a:pt x="7028" y="3108"/>
                  </a:lnTo>
                  <a:lnTo>
                    <a:pt x="6990" y="3184"/>
                  </a:lnTo>
                  <a:lnTo>
                    <a:pt x="6949" y="3258"/>
                  </a:lnTo>
                  <a:lnTo>
                    <a:pt x="6904" y="3331"/>
                  </a:lnTo>
                  <a:lnTo>
                    <a:pt x="6855" y="3400"/>
                  </a:lnTo>
                  <a:lnTo>
                    <a:pt x="6805" y="3468"/>
                  </a:lnTo>
                  <a:lnTo>
                    <a:pt x="6750" y="3533"/>
                  </a:lnTo>
                  <a:lnTo>
                    <a:pt x="6694" y="3596"/>
                  </a:lnTo>
                  <a:lnTo>
                    <a:pt x="6634" y="3655"/>
                  </a:lnTo>
                  <a:lnTo>
                    <a:pt x="6572" y="3712"/>
                  </a:lnTo>
                  <a:lnTo>
                    <a:pt x="6506" y="3766"/>
                  </a:lnTo>
                  <a:lnTo>
                    <a:pt x="6438" y="3817"/>
                  </a:lnTo>
                  <a:lnTo>
                    <a:pt x="6369" y="3864"/>
                  </a:lnTo>
                  <a:lnTo>
                    <a:pt x="6297" y="3909"/>
                  </a:lnTo>
                  <a:lnTo>
                    <a:pt x="6222" y="3951"/>
                  </a:lnTo>
                  <a:lnTo>
                    <a:pt x="6146" y="3988"/>
                  </a:lnTo>
                  <a:lnTo>
                    <a:pt x="6067" y="4022"/>
                  </a:lnTo>
                  <a:lnTo>
                    <a:pt x="5987" y="4053"/>
                  </a:lnTo>
                  <a:lnTo>
                    <a:pt x="5905" y="4080"/>
                  </a:lnTo>
                  <a:lnTo>
                    <a:pt x="5821" y="4103"/>
                  </a:lnTo>
                  <a:lnTo>
                    <a:pt x="5736" y="4122"/>
                  </a:lnTo>
                  <a:lnTo>
                    <a:pt x="5648" y="4137"/>
                  </a:lnTo>
                  <a:lnTo>
                    <a:pt x="5560" y="4148"/>
                  </a:lnTo>
                  <a:lnTo>
                    <a:pt x="5471" y="4155"/>
                  </a:lnTo>
                  <a:lnTo>
                    <a:pt x="5380" y="4157"/>
                  </a:lnTo>
                  <a:lnTo>
                    <a:pt x="5290" y="4155"/>
                  </a:lnTo>
                  <a:lnTo>
                    <a:pt x="5200" y="4148"/>
                  </a:lnTo>
                  <a:lnTo>
                    <a:pt x="5112" y="4137"/>
                  </a:lnTo>
                  <a:lnTo>
                    <a:pt x="5025" y="4122"/>
                  </a:lnTo>
                  <a:lnTo>
                    <a:pt x="4940" y="4103"/>
                  </a:lnTo>
                  <a:lnTo>
                    <a:pt x="4857" y="4080"/>
                  </a:lnTo>
                  <a:lnTo>
                    <a:pt x="4774" y="4053"/>
                  </a:lnTo>
                  <a:lnTo>
                    <a:pt x="4694" y="4022"/>
                  </a:lnTo>
                  <a:lnTo>
                    <a:pt x="4615" y="3988"/>
                  </a:lnTo>
                  <a:lnTo>
                    <a:pt x="4539" y="3951"/>
                  </a:lnTo>
                  <a:lnTo>
                    <a:pt x="4464" y="3909"/>
                  </a:lnTo>
                  <a:lnTo>
                    <a:pt x="4392" y="3864"/>
                  </a:lnTo>
                  <a:lnTo>
                    <a:pt x="4322" y="3817"/>
                  </a:lnTo>
                  <a:lnTo>
                    <a:pt x="4254" y="3765"/>
                  </a:lnTo>
                  <a:lnTo>
                    <a:pt x="4190" y="3712"/>
                  </a:lnTo>
                  <a:lnTo>
                    <a:pt x="4126" y="3655"/>
                  </a:lnTo>
                  <a:lnTo>
                    <a:pt x="4066" y="3595"/>
                  </a:lnTo>
                  <a:lnTo>
                    <a:pt x="4010" y="3533"/>
                  </a:lnTo>
                  <a:lnTo>
                    <a:pt x="3956" y="3468"/>
                  </a:lnTo>
                  <a:lnTo>
                    <a:pt x="3905" y="3400"/>
                  </a:lnTo>
                  <a:lnTo>
                    <a:pt x="3857" y="3330"/>
                  </a:lnTo>
                  <a:lnTo>
                    <a:pt x="3812" y="3258"/>
                  </a:lnTo>
                  <a:lnTo>
                    <a:pt x="3770" y="3184"/>
                  </a:lnTo>
                  <a:lnTo>
                    <a:pt x="3732" y="3108"/>
                  </a:lnTo>
                  <a:lnTo>
                    <a:pt x="3698" y="3029"/>
                  </a:lnTo>
                  <a:lnTo>
                    <a:pt x="3668" y="2949"/>
                  </a:lnTo>
                  <a:lnTo>
                    <a:pt x="3640" y="2867"/>
                  </a:lnTo>
                  <a:lnTo>
                    <a:pt x="3617" y="2783"/>
                  </a:lnTo>
                  <a:lnTo>
                    <a:pt x="3598" y="2697"/>
                  </a:lnTo>
                  <a:lnTo>
                    <a:pt x="3583" y="2610"/>
                  </a:lnTo>
                  <a:lnTo>
                    <a:pt x="3571" y="2522"/>
                  </a:lnTo>
                  <a:lnTo>
                    <a:pt x="3565" y="2432"/>
                  </a:lnTo>
                  <a:close/>
                  <a:moveTo>
                    <a:pt x="3670" y="2328"/>
                  </a:moveTo>
                  <a:lnTo>
                    <a:pt x="3626" y="2367"/>
                  </a:lnTo>
                  <a:lnTo>
                    <a:pt x="3630" y="2455"/>
                  </a:lnTo>
                  <a:lnTo>
                    <a:pt x="3638" y="2544"/>
                  </a:lnTo>
                  <a:lnTo>
                    <a:pt x="3651" y="2631"/>
                  </a:lnTo>
                  <a:lnTo>
                    <a:pt x="3667" y="2716"/>
                  </a:lnTo>
                  <a:lnTo>
                    <a:pt x="3687" y="2799"/>
                  </a:lnTo>
                  <a:lnTo>
                    <a:pt x="3712" y="2882"/>
                  </a:lnTo>
                  <a:lnTo>
                    <a:pt x="3740" y="2961"/>
                  </a:lnTo>
                  <a:lnTo>
                    <a:pt x="3773" y="3040"/>
                  </a:lnTo>
                  <a:lnTo>
                    <a:pt x="3808" y="3117"/>
                  </a:lnTo>
                  <a:lnTo>
                    <a:pt x="3847" y="3190"/>
                  </a:lnTo>
                  <a:lnTo>
                    <a:pt x="3890" y="3263"/>
                  </a:lnTo>
                  <a:lnTo>
                    <a:pt x="3936" y="3333"/>
                  </a:lnTo>
                  <a:lnTo>
                    <a:pt x="3985" y="3401"/>
                  </a:lnTo>
                  <a:lnTo>
                    <a:pt x="4036" y="3466"/>
                  </a:lnTo>
                  <a:lnTo>
                    <a:pt x="4092" y="3528"/>
                  </a:lnTo>
                  <a:lnTo>
                    <a:pt x="4150" y="3588"/>
                  </a:lnTo>
                  <a:lnTo>
                    <a:pt x="4210" y="3646"/>
                  </a:lnTo>
                  <a:lnTo>
                    <a:pt x="4274" y="3700"/>
                  </a:lnTo>
                  <a:lnTo>
                    <a:pt x="4341" y="3750"/>
                  </a:lnTo>
                  <a:lnTo>
                    <a:pt x="4408" y="3799"/>
                  </a:lnTo>
                  <a:lnTo>
                    <a:pt x="4479" y="3844"/>
                  </a:lnTo>
                  <a:lnTo>
                    <a:pt x="4552" y="3885"/>
                  </a:lnTo>
                  <a:lnTo>
                    <a:pt x="4627" y="3923"/>
                  </a:lnTo>
                  <a:lnTo>
                    <a:pt x="4705" y="3958"/>
                  </a:lnTo>
                  <a:lnTo>
                    <a:pt x="4783" y="3989"/>
                  </a:lnTo>
                  <a:lnTo>
                    <a:pt x="4864" y="4015"/>
                  </a:lnTo>
                  <a:lnTo>
                    <a:pt x="4946" y="4038"/>
                  </a:lnTo>
                  <a:lnTo>
                    <a:pt x="5031" y="4058"/>
                  </a:lnTo>
                  <a:lnTo>
                    <a:pt x="5116" y="4073"/>
                  </a:lnTo>
                  <a:lnTo>
                    <a:pt x="5202" y="4083"/>
                  </a:lnTo>
                  <a:lnTo>
                    <a:pt x="5291" y="4090"/>
                  </a:lnTo>
                  <a:lnTo>
                    <a:pt x="5380" y="4093"/>
                  </a:lnTo>
                  <a:lnTo>
                    <a:pt x="5469" y="4090"/>
                  </a:lnTo>
                  <a:lnTo>
                    <a:pt x="5558" y="4083"/>
                  </a:lnTo>
                  <a:lnTo>
                    <a:pt x="5645" y="4073"/>
                  </a:lnTo>
                  <a:lnTo>
                    <a:pt x="5730" y="4058"/>
                  </a:lnTo>
                  <a:lnTo>
                    <a:pt x="5814" y="4038"/>
                  </a:lnTo>
                  <a:lnTo>
                    <a:pt x="5897" y="4015"/>
                  </a:lnTo>
                  <a:lnTo>
                    <a:pt x="5977" y="3989"/>
                  </a:lnTo>
                  <a:lnTo>
                    <a:pt x="6057" y="3958"/>
                  </a:lnTo>
                  <a:lnTo>
                    <a:pt x="6134" y="3923"/>
                  </a:lnTo>
                  <a:lnTo>
                    <a:pt x="6209" y="3885"/>
                  </a:lnTo>
                  <a:lnTo>
                    <a:pt x="6282" y="3844"/>
                  </a:lnTo>
                  <a:lnTo>
                    <a:pt x="6353" y="3799"/>
                  </a:lnTo>
                  <a:lnTo>
                    <a:pt x="6421" y="3750"/>
                  </a:lnTo>
                  <a:lnTo>
                    <a:pt x="6487" y="3700"/>
                  </a:lnTo>
                  <a:lnTo>
                    <a:pt x="6550" y="3646"/>
                  </a:lnTo>
                  <a:lnTo>
                    <a:pt x="6611" y="3588"/>
                  </a:lnTo>
                  <a:lnTo>
                    <a:pt x="6669" y="3528"/>
                  </a:lnTo>
                  <a:lnTo>
                    <a:pt x="6724" y="3466"/>
                  </a:lnTo>
                  <a:lnTo>
                    <a:pt x="6776" y="3401"/>
                  </a:lnTo>
                  <a:lnTo>
                    <a:pt x="6825" y="3333"/>
                  </a:lnTo>
                  <a:lnTo>
                    <a:pt x="6870" y="3263"/>
                  </a:lnTo>
                  <a:lnTo>
                    <a:pt x="6913" y="3190"/>
                  </a:lnTo>
                  <a:lnTo>
                    <a:pt x="6952" y="3117"/>
                  </a:lnTo>
                  <a:lnTo>
                    <a:pt x="6988" y="3040"/>
                  </a:lnTo>
                  <a:lnTo>
                    <a:pt x="7020" y="2961"/>
                  </a:lnTo>
                  <a:lnTo>
                    <a:pt x="7048" y="2882"/>
                  </a:lnTo>
                  <a:lnTo>
                    <a:pt x="7073" y="2799"/>
                  </a:lnTo>
                  <a:lnTo>
                    <a:pt x="7093" y="2716"/>
                  </a:lnTo>
                  <a:lnTo>
                    <a:pt x="7110" y="2631"/>
                  </a:lnTo>
                  <a:lnTo>
                    <a:pt x="7121" y="2544"/>
                  </a:lnTo>
                  <a:lnTo>
                    <a:pt x="7129" y="2455"/>
                  </a:lnTo>
                  <a:lnTo>
                    <a:pt x="7134" y="2367"/>
                  </a:lnTo>
                  <a:lnTo>
                    <a:pt x="7089" y="2328"/>
                  </a:lnTo>
                  <a:lnTo>
                    <a:pt x="5805" y="2328"/>
                  </a:lnTo>
                  <a:lnTo>
                    <a:pt x="5803" y="2295"/>
                  </a:lnTo>
                  <a:lnTo>
                    <a:pt x="5799" y="2264"/>
                  </a:lnTo>
                  <a:lnTo>
                    <a:pt x="7000" y="2264"/>
                  </a:lnTo>
                  <a:lnTo>
                    <a:pt x="6950" y="2234"/>
                  </a:lnTo>
                  <a:lnTo>
                    <a:pt x="6896" y="2207"/>
                  </a:lnTo>
                  <a:lnTo>
                    <a:pt x="6838" y="2181"/>
                  </a:lnTo>
                  <a:lnTo>
                    <a:pt x="6777" y="2158"/>
                  </a:lnTo>
                  <a:lnTo>
                    <a:pt x="6794" y="2128"/>
                  </a:lnTo>
                  <a:lnTo>
                    <a:pt x="6870" y="2004"/>
                  </a:lnTo>
                  <a:lnTo>
                    <a:pt x="6939" y="1896"/>
                  </a:lnTo>
                  <a:lnTo>
                    <a:pt x="7034" y="1749"/>
                  </a:lnTo>
                  <a:lnTo>
                    <a:pt x="7010" y="1687"/>
                  </a:lnTo>
                  <a:lnTo>
                    <a:pt x="6983" y="1625"/>
                  </a:lnTo>
                  <a:lnTo>
                    <a:pt x="6955" y="1564"/>
                  </a:lnTo>
                  <a:lnTo>
                    <a:pt x="6924" y="1504"/>
                  </a:lnTo>
                  <a:lnTo>
                    <a:pt x="6892" y="1446"/>
                  </a:lnTo>
                  <a:lnTo>
                    <a:pt x="6856" y="1390"/>
                  </a:lnTo>
                  <a:lnTo>
                    <a:pt x="6820" y="1334"/>
                  </a:lnTo>
                  <a:lnTo>
                    <a:pt x="6780" y="1280"/>
                  </a:lnTo>
                  <a:lnTo>
                    <a:pt x="6740" y="1228"/>
                  </a:lnTo>
                  <a:lnTo>
                    <a:pt x="6697" y="1178"/>
                  </a:lnTo>
                  <a:lnTo>
                    <a:pt x="6652" y="1128"/>
                  </a:lnTo>
                  <a:lnTo>
                    <a:pt x="6606" y="1081"/>
                  </a:lnTo>
                  <a:lnTo>
                    <a:pt x="6558" y="1036"/>
                  </a:lnTo>
                  <a:lnTo>
                    <a:pt x="6507" y="992"/>
                  </a:lnTo>
                  <a:lnTo>
                    <a:pt x="6455" y="951"/>
                  </a:lnTo>
                  <a:lnTo>
                    <a:pt x="6403" y="910"/>
                  </a:lnTo>
                  <a:lnTo>
                    <a:pt x="6348" y="874"/>
                  </a:lnTo>
                  <a:lnTo>
                    <a:pt x="6292" y="838"/>
                  </a:lnTo>
                  <a:lnTo>
                    <a:pt x="6234" y="803"/>
                  </a:lnTo>
                  <a:lnTo>
                    <a:pt x="6176" y="772"/>
                  </a:lnTo>
                  <a:lnTo>
                    <a:pt x="6115" y="743"/>
                  </a:lnTo>
                  <a:lnTo>
                    <a:pt x="6053" y="716"/>
                  </a:lnTo>
                  <a:lnTo>
                    <a:pt x="5990" y="692"/>
                  </a:lnTo>
                  <a:lnTo>
                    <a:pt x="5927" y="669"/>
                  </a:lnTo>
                  <a:lnTo>
                    <a:pt x="5862" y="649"/>
                  </a:lnTo>
                  <a:lnTo>
                    <a:pt x="5795" y="632"/>
                  </a:lnTo>
                  <a:lnTo>
                    <a:pt x="5729" y="617"/>
                  </a:lnTo>
                  <a:lnTo>
                    <a:pt x="5661" y="604"/>
                  </a:lnTo>
                  <a:lnTo>
                    <a:pt x="5592" y="595"/>
                  </a:lnTo>
                  <a:lnTo>
                    <a:pt x="5521" y="588"/>
                  </a:lnTo>
                  <a:lnTo>
                    <a:pt x="5451" y="583"/>
                  </a:lnTo>
                  <a:lnTo>
                    <a:pt x="5380" y="582"/>
                  </a:lnTo>
                  <a:lnTo>
                    <a:pt x="5309" y="583"/>
                  </a:lnTo>
                  <a:lnTo>
                    <a:pt x="5238" y="588"/>
                  </a:lnTo>
                  <a:lnTo>
                    <a:pt x="5169" y="595"/>
                  </a:lnTo>
                  <a:lnTo>
                    <a:pt x="5100" y="604"/>
                  </a:lnTo>
                  <a:lnTo>
                    <a:pt x="5032" y="617"/>
                  </a:lnTo>
                  <a:lnTo>
                    <a:pt x="4965" y="632"/>
                  </a:lnTo>
                  <a:lnTo>
                    <a:pt x="4899" y="649"/>
                  </a:lnTo>
                  <a:lnTo>
                    <a:pt x="4834" y="669"/>
                  </a:lnTo>
                  <a:lnTo>
                    <a:pt x="4770" y="692"/>
                  </a:lnTo>
                  <a:lnTo>
                    <a:pt x="4707" y="716"/>
                  </a:lnTo>
                  <a:lnTo>
                    <a:pt x="4646" y="743"/>
                  </a:lnTo>
                  <a:lnTo>
                    <a:pt x="4586" y="772"/>
                  </a:lnTo>
                  <a:lnTo>
                    <a:pt x="4526" y="805"/>
                  </a:lnTo>
                  <a:lnTo>
                    <a:pt x="4468" y="838"/>
                  </a:lnTo>
                  <a:lnTo>
                    <a:pt x="4412" y="874"/>
                  </a:lnTo>
                  <a:lnTo>
                    <a:pt x="4358" y="912"/>
                  </a:lnTo>
                  <a:lnTo>
                    <a:pt x="4305" y="951"/>
                  </a:lnTo>
                  <a:lnTo>
                    <a:pt x="4253" y="992"/>
                  </a:lnTo>
                  <a:lnTo>
                    <a:pt x="4203" y="1036"/>
                  </a:lnTo>
                  <a:lnTo>
                    <a:pt x="4155" y="1082"/>
                  </a:lnTo>
                  <a:lnTo>
                    <a:pt x="4108" y="1129"/>
                  </a:lnTo>
                  <a:lnTo>
                    <a:pt x="4063" y="1178"/>
                  </a:lnTo>
                  <a:lnTo>
                    <a:pt x="4020" y="1228"/>
                  </a:lnTo>
                  <a:lnTo>
                    <a:pt x="3980" y="1280"/>
                  </a:lnTo>
                  <a:lnTo>
                    <a:pt x="3941" y="1334"/>
                  </a:lnTo>
                  <a:lnTo>
                    <a:pt x="3904" y="1390"/>
                  </a:lnTo>
                  <a:lnTo>
                    <a:pt x="3868" y="1446"/>
                  </a:lnTo>
                  <a:lnTo>
                    <a:pt x="3836" y="1505"/>
                  </a:lnTo>
                  <a:lnTo>
                    <a:pt x="3805" y="1565"/>
                  </a:lnTo>
                  <a:lnTo>
                    <a:pt x="3776" y="1625"/>
                  </a:lnTo>
                  <a:lnTo>
                    <a:pt x="3751" y="1687"/>
                  </a:lnTo>
                  <a:lnTo>
                    <a:pt x="3727" y="1750"/>
                  </a:lnTo>
                  <a:lnTo>
                    <a:pt x="3821" y="1897"/>
                  </a:lnTo>
                  <a:lnTo>
                    <a:pt x="3889" y="2005"/>
                  </a:lnTo>
                  <a:lnTo>
                    <a:pt x="3965" y="2128"/>
                  </a:lnTo>
                  <a:lnTo>
                    <a:pt x="3983" y="2158"/>
                  </a:lnTo>
                  <a:lnTo>
                    <a:pt x="3922" y="2181"/>
                  </a:lnTo>
                  <a:lnTo>
                    <a:pt x="3865" y="2207"/>
                  </a:lnTo>
                  <a:lnTo>
                    <a:pt x="3811" y="2234"/>
                  </a:lnTo>
                  <a:lnTo>
                    <a:pt x="3760" y="2264"/>
                  </a:lnTo>
                  <a:lnTo>
                    <a:pt x="4961" y="2264"/>
                  </a:lnTo>
                  <a:lnTo>
                    <a:pt x="4957" y="2295"/>
                  </a:lnTo>
                  <a:lnTo>
                    <a:pt x="4955" y="2328"/>
                  </a:lnTo>
                  <a:lnTo>
                    <a:pt x="3670" y="2328"/>
                  </a:lnTo>
                  <a:close/>
                  <a:moveTo>
                    <a:pt x="7171" y="2207"/>
                  </a:moveTo>
                  <a:lnTo>
                    <a:pt x="7122" y="2172"/>
                  </a:lnTo>
                  <a:lnTo>
                    <a:pt x="7069" y="2140"/>
                  </a:lnTo>
                  <a:lnTo>
                    <a:pt x="7014" y="2110"/>
                  </a:lnTo>
                  <a:lnTo>
                    <a:pt x="6955" y="2081"/>
                  </a:lnTo>
                  <a:lnTo>
                    <a:pt x="7112" y="1834"/>
                  </a:lnTo>
                  <a:lnTo>
                    <a:pt x="10608" y="1834"/>
                  </a:lnTo>
                  <a:lnTo>
                    <a:pt x="10622" y="1834"/>
                  </a:lnTo>
                  <a:lnTo>
                    <a:pt x="10635" y="1832"/>
                  </a:lnTo>
                  <a:lnTo>
                    <a:pt x="10646" y="1829"/>
                  </a:lnTo>
                  <a:lnTo>
                    <a:pt x="10655" y="1824"/>
                  </a:lnTo>
                  <a:lnTo>
                    <a:pt x="10665" y="1818"/>
                  </a:lnTo>
                  <a:lnTo>
                    <a:pt x="10670" y="1811"/>
                  </a:lnTo>
                  <a:lnTo>
                    <a:pt x="10676" y="1803"/>
                  </a:lnTo>
                  <a:lnTo>
                    <a:pt x="10680" y="1794"/>
                  </a:lnTo>
                  <a:lnTo>
                    <a:pt x="10680" y="1787"/>
                  </a:lnTo>
                  <a:lnTo>
                    <a:pt x="10677" y="1783"/>
                  </a:lnTo>
                  <a:lnTo>
                    <a:pt x="10673" y="1780"/>
                  </a:lnTo>
                  <a:lnTo>
                    <a:pt x="10667" y="1779"/>
                  </a:lnTo>
                  <a:lnTo>
                    <a:pt x="10654" y="1778"/>
                  </a:lnTo>
                  <a:lnTo>
                    <a:pt x="10642" y="1779"/>
                  </a:lnTo>
                  <a:lnTo>
                    <a:pt x="7081" y="1779"/>
                  </a:lnTo>
                  <a:lnTo>
                    <a:pt x="7000" y="1904"/>
                  </a:lnTo>
                  <a:lnTo>
                    <a:pt x="6936" y="2006"/>
                  </a:lnTo>
                  <a:lnTo>
                    <a:pt x="6860" y="2128"/>
                  </a:lnTo>
                  <a:lnTo>
                    <a:pt x="6929" y="2157"/>
                  </a:lnTo>
                  <a:lnTo>
                    <a:pt x="6993" y="2188"/>
                  </a:lnTo>
                  <a:lnTo>
                    <a:pt x="7052" y="2222"/>
                  </a:lnTo>
                  <a:lnTo>
                    <a:pt x="7105" y="2258"/>
                  </a:lnTo>
                  <a:lnTo>
                    <a:pt x="7154" y="2296"/>
                  </a:lnTo>
                  <a:lnTo>
                    <a:pt x="7197" y="2337"/>
                  </a:lnTo>
                  <a:lnTo>
                    <a:pt x="7237" y="2378"/>
                  </a:lnTo>
                  <a:lnTo>
                    <a:pt x="7271" y="2422"/>
                  </a:lnTo>
                  <a:lnTo>
                    <a:pt x="7302" y="2467"/>
                  </a:lnTo>
                  <a:lnTo>
                    <a:pt x="7329" y="2514"/>
                  </a:lnTo>
                  <a:lnTo>
                    <a:pt x="7351" y="2561"/>
                  </a:lnTo>
                  <a:lnTo>
                    <a:pt x="7370" y="2611"/>
                  </a:lnTo>
                  <a:lnTo>
                    <a:pt x="7385" y="2661"/>
                  </a:lnTo>
                  <a:lnTo>
                    <a:pt x="7397" y="2710"/>
                  </a:lnTo>
                  <a:lnTo>
                    <a:pt x="7405" y="2761"/>
                  </a:lnTo>
                  <a:lnTo>
                    <a:pt x="7410" y="2813"/>
                  </a:lnTo>
                  <a:lnTo>
                    <a:pt x="7413" y="2863"/>
                  </a:lnTo>
                  <a:lnTo>
                    <a:pt x="7412" y="2915"/>
                  </a:lnTo>
                  <a:lnTo>
                    <a:pt x="7408" y="2967"/>
                  </a:lnTo>
                  <a:lnTo>
                    <a:pt x="7404" y="3018"/>
                  </a:lnTo>
                  <a:lnTo>
                    <a:pt x="7395" y="3068"/>
                  </a:lnTo>
                  <a:lnTo>
                    <a:pt x="7385" y="3118"/>
                  </a:lnTo>
                  <a:lnTo>
                    <a:pt x="7374" y="3167"/>
                  </a:lnTo>
                  <a:lnTo>
                    <a:pt x="7360" y="3216"/>
                  </a:lnTo>
                  <a:lnTo>
                    <a:pt x="7344" y="3263"/>
                  </a:lnTo>
                  <a:lnTo>
                    <a:pt x="7328" y="3309"/>
                  </a:lnTo>
                  <a:lnTo>
                    <a:pt x="7309" y="3354"/>
                  </a:lnTo>
                  <a:lnTo>
                    <a:pt x="7289" y="3397"/>
                  </a:lnTo>
                  <a:lnTo>
                    <a:pt x="7269" y="3438"/>
                  </a:lnTo>
                  <a:lnTo>
                    <a:pt x="7248" y="3477"/>
                  </a:lnTo>
                  <a:lnTo>
                    <a:pt x="7226" y="3515"/>
                  </a:lnTo>
                  <a:lnTo>
                    <a:pt x="7203" y="3550"/>
                  </a:lnTo>
                  <a:lnTo>
                    <a:pt x="7166" y="3605"/>
                  </a:lnTo>
                  <a:lnTo>
                    <a:pt x="7127" y="3658"/>
                  </a:lnTo>
                  <a:lnTo>
                    <a:pt x="7086" y="3711"/>
                  </a:lnTo>
                  <a:lnTo>
                    <a:pt x="7044" y="3762"/>
                  </a:lnTo>
                  <a:lnTo>
                    <a:pt x="7000" y="3813"/>
                  </a:lnTo>
                  <a:lnTo>
                    <a:pt x="6955" y="3861"/>
                  </a:lnTo>
                  <a:lnTo>
                    <a:pt x="6908" y="3907"/>
                  </a:lnTo>
                  <a:lnTo>
                    <a:pt x="6861" y="3953"/>
                  </a:lnTo>
                  <a:lnTo>
                    <a:pt x="6811" y="3997"/>
                  </a:lnTo>
                  <a:lnTo>
                    <a:pt x="6761" y="4041"/>
                  </a:lnTo>
                  <a:lnTo>
                    <a:pt x="6709" y="4081"/>
                  </a:lnTo>
                  <a:lnTo>
                    <a:pt x="6656" y="4121"/>
                  </a:lnTo>
                  <a:lnTo>
                    <a:pt x="6601" y="4159"/>
                  </a:lnTo>
                  <a:lnTo>
                    <a:pt x="6545" y="4195"/>
                  </a:lnTo>
                  <a:lnTo>
                    <a:pt x="6489" y="4230"/>
                  </a:lnTo>
                  <a:lnTo>
                    <a:pt x="6431" y="4263"/>
                  </a:lnTo>
                  <a:lnTo>
                    <a:pt x="6371" y="4294"/>
                  </a:lnTo>
                  <a:lnTo>
                    <a:pt x="6311" y="4324"/>
                  </a:lnTo>
                  <a:lnTo>
                    <a:pt x="6250" y="4352"/>
                  </a:lnTo>
                  <a:lnTo>
                    <a:pt x="6188" y="4378"/>
                  </a:lnTo>
                  <a:lnTo>
                    <a:pt x="6126" y="4401"/>
                  </a:lnTo>
                  <a:lnTo>
                    <a:pt x="6062" y="4424"/>
                  </a:lnTo>
                  <a:lnTo>
                    <a:pt x="5997" y="4444"/>
                  </a:lnTo>
                  <a:lnTo>
                    <a:pt x="5931" y="4462"/>
                  </a:lnTo>
                  <a:lnTo>
                    <a:pt x="5865" y="4478"/>
                  </a:lnTo>
                  <a:lnTo>
                    <a:pt x="5798" y="4492"/>
                  </a:lnTo>
                  <a:lnTo>
                    <a:pt x="5730" y="4505"/>
                  </a:lnTo>
                  <a:lnTo>
                    <a:pt x="5661" y="4514"/>
                  </a:lnTo>
                  <a:lnTo>
                    <a:pt x="5592" y="4522"/>
                  </a:lnTo>
                  <a:lnTo>
                    <a:pt x="5521" y="4528"/>
                  </a:lnTo>
                  <a:lnTo>
                    <a:pt x="5451" y="4531"/>
                  </a:lnTo>
                  <a:lnTo>
                    <a:pt x="5380" y="4533"/>
                  </a:lnTo>
                  <a:lnTo>
                    <a:pt x="5308" y="4531"/>
                  </a:lnTo>
                  <a:lnTo>
                    <a:pt x="5238" y="4528"/>
                  </a:lnTo>
                  <a:lnTo>
                    <a:pt x="5168" y="4522"/>
                  </a:lnTo>
                  <a:lnTo>
                    <a:pt x="5099" y="4514"/>
                  </a:lnTo>
                  <a:lnTo>
                    <a:pt x="5031" y="4505"/>
                  </a:lnTo>
                  <a:lnTo>
                    <a:pt x="4963" y="4492"/>
                  </a:lnTo>
                  <a:lnTo>
                    <a:pt x="4895" y="4478"/>
                  </a:lnTo>
                  <a:lnTo>
                    <a:pt x="4828" y="4462"/>
                  </a:lnTo>
                  <a:lnTo>
                    <a:pt x="4763" y="4444"/>
                  </a:lnTo>
                  <a:lnTo>
                    <a:pt x="4698" y="4424"/>
                  </a:lnTo>
                  <a:lnTo>
                    <a:pt x="4634" y="4401"/>
                  </a:lnTo>
                  <a:lnTo>
                    <a:pt x="4571" y="4378"/>
                  </a:lnTo>
                  <a:lnTo>
                    <a:pt x="4509" y="4352"/>
                  </a:lnTo>
                  <a:lnTo>
                    <a:pt x="4448" y="4324"/>
                  </a:lnTo>
                  <a:lnTo>
                    <a:pt x="4388" y="4294"/>
                  </a:lnTo>
                  <a:lnTo>
                    <a:pt x="4329" y="4263"/>
                  </a:lnTo>
                  <a:lnTo>
                    <a:pt x="4271" y="4230"/>
                  </a:lnTo>
                  <a:lnTo>
                    <a:pt x="4215" y="4195"/>
                  </a:lnTo>
                  <a:lnTo>
                    <a:pt x="4159" y="4159"/>
                  </a:lnTo>
                  <a:lnTo>
                    <a:pt x="4104" y="4121"/>
                  </a:lnTo>
                  <a:lnTo>
                    <a:pt x="4051" y="4081"/>
                  </a:lnTo>
                  <a:lnTo>
                    <a:pt x="4000" y="4041"/>
                  </a:lnTo>
                  <a:lnTo>
                    <a:pt x="3949" y="3997"/>
                  </a:lnTo>
                  <a:lnTo>
                    <a:pt x="3899" y="3953"/>
                  </a:lnTo>
                  <a:lnTo>
                    <a:pt x="3851" y="3907"/>
                  </a:lnTo>
                  <a:lnTo>
                    <a:pt x="3805" y="3861"/>
                  </a:lnTo>
                  <a:lnTo>
                    <a:pt x="3760" y="3813"/>
                  </a:lnTo>
                  <a:lnTo>
                    <a:pt x="3716" y="3762"/>
                  </a:lnTo>
                  <a:lnTo>
                    <a:pt x="3674" y="3711"/>
                  </a:lnTo>
                  <a:lnTo>
                    <a:pt x="3633" y="3658"/>
                  </a:lnTo>
                  <a:lnTo>
                    <a:pt x="3594" y="3605"/>
                  </a:lnTo>
                  <a:lnTo>
                    <a:pt x="3556" y="3550"/>
                  </a:lnTo>
                  <a:lnTo>
                    <a:pt x="3534" y="3515"/>
                  </a:lnTo>
                  <a:lnTo>
                    <a:pt x="3512" y="3477"/>
                  </a:lnTo>
                  <a:lnTo>
                    <a:pt x="3490" y="3438"/>
                  </a:lnTo>
                  <a:lnTo>
                    <a:pt x="3471" y="3397"/>
                  </a:lnTo>
                  <a:lnTo>
                    <a:pt x="3451" y="3354"/>
                  </a:lnTo>
                  <a:lnTo>
                    <a:pt x="3433" y="3309"/>
                  </a:lnTo>
                  <a:lnTo>
                    <a:pt x="3416" y="3263"/>
                  </a:lnTo>
                  <a:lnTo>
                    <a:pt x="3401" y="3216"/>
                  </a:lnTo>
                  <a:lnTo>
                    <a:pt x="3387" y="3167"/>
                  </a:lnTo>
                  <a:lnTo>
                    <a:pt x="3375" y="3118"/>
                  </a:lnTo>
                  <a:lnTo>
                    <a:pt x="3365" y="3068"/>
                  </a:lnTo>
                  <a:lnTo>
                    <a:pt x="3357" y="3018"/>
                  </a:lnTo>
                  <a:lnTo>
                    <a:pt x="3351" y="2967"/>
                  </a:lnTo>
                  <a:lnTo>
                    <a:pt x="3348" y="2915"/>
                  </a:lnTo>
                  <a:lnTo>
                    <a:pt x="3348" y="2863"/>
                  </a:lnTo>
                  <a:lnTo>
                    <a:pt x="3350" y="2813"/>
                  </a:lnTo>
                  <a:lnTo>
                    <a:pt x="3356" y="2761"/>
                  </a:lnTo>
                  <a:lnTo>
                    <a:pt x="3364" y="2710"/>
                  </a:lnTo>
                  <a:lnTo>
                    <a:pt x="3375" y="2661"/>
                  </a:lnTo>
                  <a:lnTo>
                    <a:pt x="3390" y="2611"/>
                  </a:lnTo>
                  <a:lnTo>
                    <a:pt x="3409" y="2561"/>
                  </a:lnTo>
                  <a:lnTo>
                    <a:pt x="3432" y="2514"/>
                  </a:lnTo>
                  <a:lnTo>
                    <a:pt x="3458" y="2467"/>
                  </a:lnTo>
                  <a:lnTo>
                    <a:pt x="3488" y="2422"/>
                  </a:lnTo>
                  <a:lnTo>
                    <a:pt x="3523" y="2378"/>
                  </a:lnTo>
                  <a:lnTo>
                    <a:pt x="3562" y="2337"/>
                  </a:lnTo>
                  <a:lnTo>
                    <a:pt x="3606" y="2296"/>
                  </a:lnTo>
                  <a:lnTo>
                    <a:pt x="3655" y="2258"/>
                  </a:lnTo>
                  <a:lnTo>
                    <a:pt x="3708" y="2222"/>
                  </a:lnTo>
                  <a:lnTo>
                    <a:pt x="3767" y="2188"/>
                  </a:lnTo>
                  <a:lnTo>
                    <a:pt x="3830" y="2157"/>
                  </a:lnTo>
                  <a:lnTo>
                    <a:pt x="3899" y="2128"/>
                  </a:lnTo>
                  <a:lnTo>
                    <a:pt x="3824" y="2006"/>
                  </a:lnTo>
                  <a:lnTo>
                    <a:pt x="3759" y="1904"/>
                  </a:lnTo>
                  <a:lnTo>
                    <a:pt x="3678" y="1779"/>
                  </a:lnTo>
                  <a:lnTo>
                    <a:pt x="116" y="1779"/>
                  </a:lnTo>
                  <a:lnTo>
                    <a:pt x="105" y="1778"/>
                  </a:lnTo>
                  <a:lnTo>
                    <a:pt x="91" y="1779"/>
                  </a:lnTo>
                  <a:lnTo>
                    <a:pt x="85" y="1780"/>
                  </a:lnTo>
                  <a:lnTo>
                    <a:pt x="82" y="1783"/>
                  </a:lnTo>
                  <a:lnTo>
                    <a:pt x="79" y="1787"/>
                  </a:lnTo>
                  <a:lnTo>
                    <a:pt x="79" y="1794"/>
                  </a:lnTo>
                  <a:lnTo>
                    <a:pt x="83" y="1803"/>
                  </a:lnTo>
                  <a:lnTo>
                    <a:pt x="88" y="1811"/>
                  </a:lnTo>
                  <a:lnTo>
                    <a:pt x="94" y="1818"/>
                  </a:lnTo>
                  <a:lnTo>
                    <a:pt x="103" y="1824"/>
                  </a:lnTo>
                  <a:lnTo>
                    <a:pt x="113" y="1829"/>
                  </a:lnTo>
                  <a:lnTo>
                    <a:pt x="124" y="1832"/>
                  </a:lnTo>
                  <a:lnTo>
                    <a:pt x="137" y="1834"/>
                  </a:lnTo>
                  <a:lnTo>
                    <a:pt x="151" y="1834"/>
                  </a:lnTo>
                  <a:lnTo>
                    <a:pt x="3648" y="1834"/>
                  </a:lnTo>
                  <a:lnTo>
                    <a:pt x="3805" y="2081"/>
                  </a:lnTo>
                  <a:lnTo>
                    <a:pt x="3746" y="2110"/>
                  </a:lnTo>
                  <a:lnTo>
                    <a:pt x="3690" y="2140"/>
                  </a:lnTo>
                  <a:lnTo>
                    <a:pt x="3638" y="2172"/>
                  </a:lnTo>
                  <a:lnTo>
                    <a:pt x="3589" y="2207"/>
                  </a:lnTo>
                  <a:lnTo>
                    <a:pt x="2932" y="2208"/>
                  </a:lnTo>
                  <a:lnTo>
                    <a:pt x="2351" y="2208"/>
                  </a:lnTo>
                  <a:lnTo>
                    <a:pt x="1415" y="2208"/>
                  </a:lnTo>
                  <a:lnTo>
                    <a:pt x="782" y="2207"/>
                  </a:lnTo>
                  <a:lnTo>
                    <a:pt x="452" y="2207"/>
                  </a:lnTo>
                  <a:lnTo>
                    <a:pt x="372" y="2159"/>
                  </a:lnTo>
                  <a:lnTo>
                    <a:pt x="301" y="2111"/>
                  </a:lnTo>
                  <a:lnTo>
                    <a:pt x="237" y="2065"/>
                  </a:lnTo>
                  <a:lnTo>
                    <a:pt x="183" y="2020"/>
                  </a:lnTo>
                  <a:lnTo>
                    <a:pt x="137" y="1978"/>
                  </a:lnTo>
                  <a:lnTo>
                    <a:pt x="100" y="1943"/>
                  </a:lnTo>
                  <a:lnTo>
                    <a:pt x="73" y="1912"/>
                  </a:lnTo>
                  <a:lnTo>
                    <a:pt x="53" y="1887"/>
                  </a:lnTo>
                  <a:lnTo>
                    <a:pt x="26" y="1852"/>
                  </a:lnTo>
                  <a:lnTo>
                    <a:pt x="14" y="1831"/>
                  </a:lnTo>
                  <a:lnTo>
                    <a:pt x="5" y="1810"/>
                  </a:lnTo>
                  <a:lnTo>
                    <a:pt x="2" y="1800"/>
                  </a:lnTo>
                  <a:lnTo>
                    <a:pt x="0" y="1790"/>
                  </a:lnTo>
                  <a:lnTo>
                    <a:pt x="0" y="1779"/>
                  </a:lnTo>
                  <a:lnTo>
                    <a:pt x="2" y="1768"/>
                  </a:lnTo>
                  <a:lnTo>
                    <a:pt x="6" y="1757"/>
                  </a:lnTo>
                  <a:lnTo>
                    <a:pt x="12" y="1746"/>
                  </a:lnTo>
                  <a:lnTo>
                    <a:pt x="21" y="1735"/>
                  </a:lnTo>
                  <a:lnTo>
                    <a:pt x="32" y="1724"/>
                  </a:lnTo>
                  <a:lnTo>
                    <a:pt x="52" y="1709"/>
                  </a:lnTo>
                  <a:lnTo>
                    <a:pt x="65" y="1701"/>
                  </a:lnTo>
                  <a:lnTo>
                    <a:pt x="73" y="1700"/>
                  </a:lnTo>
                  <a:lnTo>
                    <a:pt x="78" y="1703"/>
                  </a:lnTo>
                  <a:lnTo>
                    <a:pt x="84" y="1709"/>
                  </a:lnTo>
                  <a:lnTo>
                    <a:pt x="91" y="1716"/>
                  </a:lnTo>
                  <a:lnTo>
                    <a:pt x="101" y="1720"/>
                  </a:lnTo>
                  <a:lnTo>
                    <a:pt x="116" y="1723"/>
                  </a:lnTo>
                  <a:lnTo>
                    <a:pt x="3130" y="1723"/>
                  </a:lnTo>
                  <a:lnTo>
                    <a:pt x="3157" y="1631"/>
                  </a:lnTo>
                  <a:lnTo>
                    <a:pt x="3187" y="1541"/>
                  </a:lnTo>
                  <a:lnTo>
                    <a:pt x="3222" y="1452"/>
                  </a:lnTo>
                  <a:lnTo>
                    <a:pt x="3260" y="1366"/>
                  </a:lnTo>
                  <a:lnTo>
                    <a:pt x="3300" y="1280"/>
                  </a:lnTo>
                  <a:lnTo>
                    <a:pt x="3345" y="1197"/>
                  </a:lnTo>
                  <a:lnTo>
                    <a:pt x="3392" y="1116"/>
                  </a:lnTo>
                  <a:lnTo>
                    <a:pt x="3443" y="1037"/>
                  </a:lnTo>
                  <a:lnTo>
                    <a:pt x="3496" y="960"/>
                  </a:lnTo>
                  <a:lnTo>
                    <a:pt x="3554" y="885"/>
                  </a:lnTo>
                  <a:lnTo>
                    <a:pt x="3612" y="814"/>
                  </a:lnTo>
                  <a:lnTo>
                    <a:pt x="3676" y="743"/>
                  </a:lnTo>
                  <a:lnTo>
                    <a:pt x="3740" y="677"/>
                  </a:lnTo>
                  <a:lnTo>
                    <a:pt x="3808" y="612"/>
                  </a:lnTo>
                  <a:lnTo>
                    <a:pt x="3879" y="550"/>
                  </a:lnTo>
                  <a:lnTo>
                    <a:pt x="3951" y="491"/>
                  </a:lnTo>
                  <a:lnTo>
                    <a:pt x="4026" y="435"/>
                  </a:lnTo>
                  <a:lnTo>
                    <a:pt x="4103" y="382"/>
                  </a:lnTo>
                  <a:lnTo>
                    <a:pt x="4183" y="332"/>
                  </a:lnTo>
                  <a:lnTo>
                    <a:pt x="4264" y="285"/>
                  </a:lnTo>
                  <a:lnTo>
                    <a:pt x="4349" y="241"/>
                  </a:lnTo>
                  <a:lnTo>
                    <a:pt x="4434" y="201"/>
                  </a:lnTo>
                  <a:lnTo>
                    <a:pt x="4521" y="164"/>
                  </a:lnTo>
                  <a:lnTo>
                    <a:pt x="4611" y="131"/>
                  </a:lnTo>
                  <a:lnTo>
                    <a:pt x="4702" y="101"/>
                  </a:lnTo>
                  <a:lnTo>
                    <a:pt x="4794" y="75"/>
                  </a:lnTo>
                  <a:lnTo>
                    <a:pt x="4889" y="52"/>
                  </a:lnTo>
                  <a:lnTo>
                    <a:pt x="4984" y="34"/>
                  </a:lnTo>
                  <a:lnTo>
                    <a:pt x="5081" y="20"/>
                  </a:lnTo>
                  <a:lnTo>
                    <a:pt x="5180" y="10"/>
                  </a:lnTo>
                  <a:lnTo>
                    <a:pt x="5279" y="3"/>
                  </a:lnTo>
                  <a:lnTo>
                    <a:pt x="5380" y="0"/>
                  </a:lnTo>
                  <a:lnTo>
                    <a:pt x="5481" y="3"/>
                  </a:lnTo>
                  <a:lnTo>
                    <a:pt x="5580" y="10"/>
                  </a:lnTo>
                  <a:lnTo>
                    <a:pt x="5678" y="20"/>
                  </a:lnTo>
                  <a:lnTo>
                    <a:pt x="5776" y="34"/>
                  </a:lnTo>
                  <a:lnTo>
                    <a:pt x="5871" y="52"/>
                  </a:lnTo>
                  <a:lnTo>
                    <a:pt x="5965" y="75"/>
                  </a:lnTo>
                  <a:lnTo>
                    <a:pt x="6058" y="101"/>
                  </a:lnTo>
                  <a:lnTo>
                    <a:pt x="6149" y="131"/>
                  </a:lnTo>
                  <a:lnTo>
                    <a:pt x="6238" y="164"/>
                  </a:lnTo>
                  <a:lnTo>
                    <a:pt x="6325" y="201"/>
                  </a:lnTo>
                  <a:lnTo>
                    <a:pt x="6412" y="241"/>
                  </a:lnTo>
                  <a:lnTo>
                    <a:pt x="6495" y="285"/>
                  </a:lnTo>
                  <a:lnTo>
                    <a:pt x="6576" y="332"/>
                  </a:lnTo>
                  <a:lnTo>
                    <a:pt x="6656" y="382"/>
                  </a:lnTo>
                  <a:lnTo>
                    <a:pt x="6734" y="435"/>
                  </a:lnTo>
                  <a:lnTo>
                    <a:pt x="6809" y="491"/>
                  </a:lnTo>
                  <a:lnTo>
                    <a:pt x="6882" y="550"/>
                  </a:lnTo>
                  <a:lnTo>
                    <a:pt x="6952" y="612"/>
                  </a:lnTo>
                  <a:lnTo>
                    <a:pt x="7020" y="677"/>
                  </a:lnTo>
                  <a:lnTo>
                    <a:pt x="7084" y="743"/>
                  </a:lnTo>
                  <a:lnTo>
                    <a:pt x="7147" y="814"/>
                  </a:lnTo>
                  <a:lnTo>
                    <a:pt x="7207" y="885"/>
                  </a:lnTo>
                  <a:lnTo>
                    <a:pt x="7263" y="960"/>
                  </a:lnTo>
                  <a:lnTo>
                    <a:pt x="7317" y="1037"/>
                  </a:lnTo>
                  <a:lnTo>
                    <a:pt x="7368" y="1116"/>
                  </a:lnTo>
                  <a:lnTo>
                    <a:pt x="7415" y="1197"/>
                  </a:lnTo>
                  <a:lnTo>
                    <a:pt x="7459" y="1280"/>
                  </a:lnTo>
                  <a:lnTo>
                    <a:pt x="7500" y="1366"/>
                  </a:lnTo>
                  <a:lnTo>
                    <a:pt x="7538" y="1452"/>
                  </a:lnTo>
                  <a:lnTo>
                    <a:pt x="7572" y="1541"/>
                  </a:lnTo>
                  <a:lnTo>
                    <a:pt x="7603" y="1631"/>
                  </a:lnTo>
                  <a:lnTo>
                    <a:pt x="7629" y="1723"/>
                  </a:lnTo>
                  <a:lnTo>
                    <a:pt x="10642" y="1723"/>
                  </a:lnTo>
                  <a:lnTo>
                    <a:pt x="10658" y="1720"/>
                  </a:lnTo>
                  <a:lnTo>
                    <a:pt x="10667" y="1716"/>
                  </a:lnTo>
                  <a:lnTo>
                    <a:pt x="10674" y="1709"/>
                  </a:lnTo>
                  <a:lnTo>
                    <a:pt x="10680" y="1703"/>
                  </a:lnTo>
                  <a:lnTo>
                    <a:pt x="10685" y="1700"/>
                  </a:lnTo>
                  <a:lnTo>
                    <a:pt x="10695" y="1701"/>
                  </a:lnTo>
                  <a:lnTo>
                    <a:pt x="10707" y="1709"/>
                  </a:lnTo>
                  <a:lnTo>
                    <a:pt x="10727" y="1724"/>
                  </a:lnTo>
                  <a:lnTo>
                    <a:pt x="10738" y="1735"/>
                  </a:lnTo>
                  <a:lnTo>
                    <a:pt x="10746" y="1746"/>
                  </a:lnTo>
                  <a:lnTo>
                    <a:pt x="10752" y="1757"/>
                  </a:lnTo>
                  <a:lnTo>
                    <a:pt x="10757" y="1768"/>
                  </a:lnTo>
                  <a:lnTo>
                    <a:pt x="10758" y="1779"/>
                  </a:lnTo>
                  <a:lnTo>
                    <a:pt x="10758" y="1790"/>
                  </a:lnTo>
                  <a:lnTo>
                    <a:pt x="10753" y="1810"/>
                  </a:lnTo>
                  <a:lnTo>
                    <a:pt x="10744" y="1831"/>
                  </a:lnTo>
                  <a:lnTo>
                    <a:pt x="10732" y="1852"/>
                  </a:lnTo>
                  <a:lnTo>
                    <a:pt x="10705" y="1887"/>
                  </a:lnTo>
                  <a:lnTo>
                    <a:pt x="10687" y="1912"/>
                  </a:lnTo>
                  <a:lnTo>
                    <a:pt x="10658" y="1943"/>
                  </a:lnTo>
                  <a:lnTo>
                    <a:pt x="10621" y="1978"/>
                  </a:lnTo>
                  <a:lnTo>
                    <a:pt x="10575" y="2020"/>
                  </a:lnTo>
                  <a:lnTo>
                    <a:pt x="10521" y="2065"/>
                  </a:lnTo>
                  <a:lnTo>
                    <a:pt x="10458" y="2111"/>
                  </a:lnTo>
                  <a:lnTo>
                    <a:pt x="10387" y="2159"/>
                  </a:lnTo>
                  <a:lnTo>
                    <a:pt x="10308" y="2207"/>
                  </a:lnTo>
                  <a:lnTo>
                    <a:pt x="7171" y="220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2" name="Freeform 75"/>
            <p:cNvSpPr>
              <a:spLocks noChangeAspect="1"/>
            </p:cNvSpPr>
            <p:nvPr/>
          </p:nvSpPr>
          <p:spPr bwMode="auto">
            <a:xfrm>
              <a:off x="529" y="519"/>
              <a:ext cx="215" cy="38"/>
            </a:xfrm>
            <a:custGeom>
              <a:avLst/>
              <a:gdLst>
                <a:gd name="T0" fmla="*/ 2491 w 2941"/>
                <a:gd name="T1" fmla="*/ 505 h 505"/>
                <a:gd name="T2" fmla="*/ 2569 w 2941"/>
                <a:gd name="T3" fmla="*/ 458 h 505"/>
                <a:gd name="T4" fmla="*/ 2640 w 2941"/>
                <a:gd name="T5" fmla="*/ 411 h 505"/>
                <a:gd name="T6" fmla="*/ 2704 w 2941"/>
                <a:gd name="T7" fmla="*/ 364 h 505"/>
                <a:gd name="T8" fmla="*/ 2758 w 2941"/>
                <a:gd name="T9" fmla="*/ 319 h 505"/>
                <a:gd name="T10" fmla="*/ 2804 w 2941"/>
                <a:gd name="T11" fmla="*/ 278 h 505"/>
                <a:gd name="T12" fmla="*/ 2841 w 2941"/>
                <a:gd name="T13" fmla="*/ 242 h 505"/>
                <a:gd name="T14" fmla="*/ 2868 w 2941"/>
                <a:gd name="T15" fmla="*/ 210 h 505"/>
                <a:gd name="T16" fmla="*/ 2888 w 2941"/>
                <a:gd name="T17" fmla="*/ 186 h 505"/>
                <a:gd name="T18" fmla="*/ 2915 w 2941"/>
                <a:gd name="T19" fmla="*/ 151 h 505"/>
                <a:gd name="T20" fmla="*/ 2927 w 2941"/>
                <a:gd name="T21" fmla="*/ 131 h 505"/>
                <a:gd name="T22" fmla="*/ 2936 w 2941"/>
                <a:gd name="T23" fmla="*/ 110 h 505"/>
                <a:gd name="T24" fmla="*/ 2939 w 2941"/>
                <a:gd name="T25" fmla="*/ 100 h 505"/>
                <a:gd name="T26" fmla="*/ 2941 w 2941"/>
                <a:gd name="T27" fmla="*/ 88 h 505"/>
                <a:gd name="T28" fmla="*/ 2941 w 2941"/>
                <a:gd name="T29" fmla="*/ 78 h 505"/>
                <a:gd name="T30" fmla="*/ 2939 w 2941"/>
                <a:gd name="T31" fmla="*/ 66 h 505"/>
                <a:gd name="T32" fmla="*/ 2935 w 2941"/>
                <a:gd name="T33" fmla="*/ 56 h 505"/>
                <a:gd name="T34" fmla="*/ 2930 w 2941"/>
                <a:gd name="T35" fmla="*/ 45 h 505"/>
                <a:gd name="T36" fmla="*/ 2920 w 2941"/>
                <a:gd name="T37" fmla="*/ 34 h 505"/>
                <a:gd name="T38" fmla="*/ 2909 w 2941"/>
                <a:gd name="T39" fmla="*/ 24 h 505"/>
                <a:gd name="T40" fmla="*/ 2890 w 2941"/>
                <a:gd name="T41" fmla="*/ 8 h 505"/>
                <a:gd name="T42" fmla="*/ 2877 w 2941"/>
                <a:gd name="T43" fmla="*/ 1 h 505"/>
                <a:gd name="T44" fmla="*/ 2868 w 2941"/>
                <a:gd name="T45" fmla="*/ 0 h 505"/>
                <a:gd name="T46" fmla="*/ 2863 w 2941"/>
                <a:gd name="T47" fmla="*/ 2 h 505"/>
                <a:gd name="T48" fmla="*/ 2857 w 2941"/>
                <a:gd name="T49" fmla="*/ 8 h 505"/>
                <a:gd name="T50" fmla="*/ 2850 w 2941"/>
                <a:gd name="T51" fmla="*/ 15 h 505"/>
                <a:gd name="T52" fmla="*/ 2840 w 2941"/>
                <a:gd name="T53" fmla="*/ 19 h 505"/>
                <a:gd name="T54" fmla="*/ 2825 w 2941"/>
                <a:gd name="T55" fmla="*/ 21 h 505"/>
                <a:gd name="T56" fmla="*/ 0 w 2941"/>
                <a:gd name="T57" fmla="*/ 21 h 505"/>
                <a:gd name="T58" fmla="*/ 29 w 2941"/>
                <a:gd name="T59" fmla="*/ 49 h 505"/>
                <a:gd name="T60" fmla="*/ 55 w 2941"/>
                <a:gd name="T61" fmla="*/ 78 h 505"/>
                <a:gd name="T62" fmla="*/ 2825 w 2941"/>
                <a:gd name="T63" fmla="*/ 78 h 505"/>
                <a:gd name="T64" fmla="*/ 2837 w 2941"/>
                <a:gd name="T65" fmla="*/ 77 h 505"/>
                <a:gd name="T66" fmla="*/ 2850 w 2941"/>
                <a:gd name="T67" fmla="*/ 78 h 505"/>
                <a:gd name="T68" fmla="*/ 2856 w 2941"/>
                <a:gd name="T69" fmla="*/ 79 h 505"/>
                <a:gd name="T70" fmla="*/ 2860 w 2941"/>
                <a:gd name="T71" fmla="*/ 83 h 505"/>
                <a:gd name="T72" fmla="*/ 2863 w 2941"/>
                <a:gd name="T73" fmla="*/ 86 h 505"/>
                <a:gd name="T74" fmla="*/ 2862 w 2941"/>
                <a:gd name="T75" fmla="*/ 93 h 505"/>
                <a:gd name="T76" fmla="*/ 2858 w 2941"/>
                <a:gd name="T77" fmla="*/ 102 h 505"/>
                <a:gd name="T78" fmla="*/ 2853 w 2941"/>
                <a:gd name="T79" fmla="*/ 110 h 505"/>
                <a:gd name="T80" fmla="*/ 2847 w 2941"/>
                <a:gd name="T81" fmla="*/ 117 h 505"/>
                <a:gd name="T82" fmla="*/ 2839 w 2941"/>
                <a:gd name="T83" fmla="*/ 123 h 505"/>
                <a:gd name="T84" fmla="*/ 2828 w 2941"/>
                <a:gd name="T85" fmla="*/ 127 h 505"/>
                <a:gd name="T86" fmla="*/ 2818 w 2941"/>
                <a:gd name="T87" fmla="*/ 131 h 505"/>
                <a:gd name="T88" fmla="*/ 2805 w 2941"/>
                <a:gd name="T89" fmla="*/ 133 h 505"/>
                <a:gd name="T90" fmla="*/ 2790 w 2941"/>
                <a:gd name="T91" fmla="*/ 133 h 505"/>
                <a:gd name="T92" fmla="*/ 100 w 2941"/>
                <a:gd name="T93" fmla="*/ 133 h 505"/>
                <a:gd name="T94" fmla="*/ 129 w 2941"/>
                <a:gd name="T95" fmla="*/ 176 h 505"/>
                <a:gd name="T96" fmla="*/ 156 w 2941"/>
                <a:gd name="T97" fmla="*/ 220 h 505"/>
                <a:gd name="T98" fmla="*/ 179 w 2941"/>
                <a:gd name="T99" fmla="*/ 265 h 505"/>
                <a:gd name="T100" fmla="*/ 198 w 2941"/>
                <a:gd name="T101" fmla="*/ 311 h 505"/>
                <a:gd name="T102" fmla="*/ 214 w 2941"/>
                <a:gd name="T103" fmla="*/ 358 h 505"/>
                <a:gd name="T104" fmla="*/ 228 w 2941"/>
                <a:gd name="T105" fmla="*/ 406 h 505"/>
                <a:gd name="T106" fmla="*/ 240 w 2941"/>
                <a:gd name="T107" fmla="*/ 456 h 505"/>
                <a:gd name="T108" fmla="*/ 248 w 2941"/>
                <a:gd name="T109" fmla="*/ 505 h 505"/>
                <a:gd name="T110" fmla="*/ 2491 w 2941"/>
                <a:gd name="T111" fmla="*/ 505 h 50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941"/>
                <a:gd name="T169" fmla="*/ 0 h 505"/>
                <a:gd name="T170" fmla="*/ 2941 w 2941"/>
                <a:gd name="T171" fmla="*/ 505 h 50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941" h="505">
                  <a:moveTo>
                    <a:pt x="2491" y="505"/>
                  </a:moveTo>
                  <a:lnTo>
                    <a:pt x="2569" y="458"/>
                  </a:lnTo>
                  <a:lnTo>
                    <a:pt x="2640" y="411"/>
                  </a:lnTo>
                  <a:lnTo>
                    <a:pt x="2704" y="364"/>
                  </a:lnTo>
                  <a:lnTo>
                    <a:pt x="2758" y="319"/>
                  </a:lnTo>
                  <a:lnTo>
                    <a:pt x="2804" y="278"/>
                  </a:lnTo>
                  <a:lnTo>
                    <a:pt x="2841" y="242"/>
                  </a:lnTo>
                  <a:lnTo>
                    <a:pt x="2868" y="210"/>
                  </a:lnTo>
                  <a:lnTo>
                    <a:pt x="2888" y="186"/>
                  </a:lnTo>
                  <a:lnTo>
                    <a:pt x="2915" y="151"/>
                  </a:lnTo>
                  <a:lnTo>
                    <a:pt x="2927" y="131"/>
                  </a:lnTo>
                  <a:lnTo>
                    <a:pt x="2936" y="110"/>
                  </a:lnTo>
                  <a:lnTo>
                    <a:pt x="2939" y="100"/>
                  </a:lnTo>
                  <a:lnTo>
                    <a:pt x="2941" y="88"/>
                  </a:lnTo>
                  <a:lnTo>
                    <a:pt x="2941" y="78"/>
                  </a:lnTo>
                  <a:lnTo>
                    <a:pt x="2939" y="66"/>
                  </a:lnTo>
                  <a:lnTo>
                    <a:pt x="2935" y="56"/>
                  </a:lnTo>
                  <a:lnTo>
                    <a:pt x="2930" y="45"/>
                  </a:lnTo>
                  <a:lnTo>
                    <a:pt x="2920" y="34"/>
                  </a:lnTo>
                  <a:lnTo>
                    <a:pt x="2909" y="24"/>
                  </a:lnTo>
                  <a:lnTo>
                    <a:pt x="2890" y="8"/>
                  </a:lnTo>
                  <a:lnTo>
                    <a:pt x="2877" y="1"/>
                  </a:lnTo>
                  <a:lnTo>
                    <a:pt x="2868" y="0"/>
                  </a:lnTo>
                  <a:lnTo>
                    <a:pt x="2863" y="2"/>
                  </a:lnTo>
                  <a:lnTo>
                    <a:pt x="2857" y="8"/>
                  </a:lnTo>
                  <a:lnTo>
                    <a:pt x="2850" y="15"/>
                  </a:lnTo>
                  <a:lnTo>
                    <a:pt x="2840" y="19"/>
                  </a:lnTo>
                  <a:lnTo>
                    <a:pt x="2825" y="21"/>
                  </a:lnTo>
                  <a:lnTo>
                    <a:pt x="0" y="21"/>
                  </a:lnTo>
                  <a:lnTo>
                    <a:pt x="29" y="49"/>
                  </a:lnTo>
                  <a:lnTo>
                    <a:pt x="55" y="78"/>
                  </a:lnTo>
                  <a:lnTo>
                    <a:pt x="2825" y="78"/>
                  </a:lnTo>
                  <a:lnTo>
                    <a:pt x="2837" y="77"/>
                  </a:lnTo>
                  <a:lnTo>
                    <a:pt x="2850" y="78"/>
                  </a:lnTo>
                  <a:lnTo>
                    <a:pt x="2856" y="79"/>
                  </a:lnTo>
                  <a:lnTo>
                    <a:pt x="2860" y="83"/>
                  </a:lnTo>
                  <a:lnTo>
                    <a:pt x="2863" y="86"/>
                  </a:lnTo>
                  <a:lnTo>
                    <a:pt x="2862" y="93"/>
                  </a:lnTo>
                  <a:lnTo>
                    <a:pt x="2858" y="102"/>
                  </a:lnTo>
                  <a:lnTo>
                    <a:pt x="2853" y="110"/>
                  </a:lnTo>
                  <a:lnTo>
                    <a:pt x="2847" y="117"/>
                  </a:lnTo>
                  <a:lnTo>
                    <a:pt x="2839" y="123"/>
                  </a:lnTo>
                  <a:lnTo>
                    <a:pt x="2828" y="127"/>
                  </a:lnTo>
                  <a:lnTo>
                    <a:pt x="2818" y="131"/>
                  </a:lnTo>
                  <a:lnTo>
                    <a:pt x="2805" y="133"/>
                  </a:lnTo>
                  <a:lnTo>
                    <a:pt x="2790" y="133"/>
                  </a:lnTo>
                  <a:lnTo>
                    <a:pt x="100" y="133"/>
                  </a:lnTo>
                  <a:lnTo>
                    <a:pt x="129" y="176"/>
                  </a:lnTo>
                  <a:lnTo>
                    <a:pt x="156" y="220"/>
                  </a:lnTo>
                  <a:lnTo>
                    <a:pt x="179" y="265"/>
                  </a:lnTo>
                  <a:lnTo>
                    <a:pt x="198" y="311"/>
                  </a:lnTo>
                  <a:lnTo>
                    <a:pt x="214" y="358"/>
                  </a:lnTo>
                  <a:lnTo>
                    <a:pt x="228" y="406"/>
                  </a:lnTo>
                  <a:lnTo>
                    <a:pt x="240" y="456"/>
                  </a:lnTo>
                  <a:lnTo>
                    <a:pt x="248" y="505"/>
                  </a:lnTo>
                  <a:lnTo>
                    <a:pt x="2491" y="50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3" name="Freeform 76"/>
            <p:cNvSpPr>
              <a:spLocks noChangeAspect="1"/>
            </p:cNvSpPr>
            <p:nvPr/>
          </p:nvSpPr>
          <p:spPr bwMode="auto">
            <a:xfrm>
              <a:off x="393" y="560"/>
              <a:ext cx="309" cy="143"/>
            </a:xfrm>
            <a:custGeom>
              <a:avLst/>
              <a:gdLst>
                <a:gd name="T0" fmla="*/ 4110 w 4233"/>
                <a:gd name="T1" fmla="*/ 132 h 1886"/>
                <a:gd name="T2" fmla="*/ 4140 w 4233"/>
                <a:gd name="T3" fmla="*/ 118 h 1886"/>
                <a:gd name="T4" fmla="*/ 4155 w 4233"/>
                <a:gd name="T5" fmla="*/ 94 h 1886"/>
                <a:gd name="T6" fmla="*/ 4148 w 4233"/>
                <a:gd name="T7" fmla="*/ 80 h 1886"/>
                <a:gd name="T8" fmla="*/ 4117 w 4233"/>
                <a:gd name="T9" fmla="*/ 79 h 1886"/>
                <a:gd name="T10" fmla="*/ 4117 w 4233"/>
                <a:gd name="T11" fmla="*/ 22 h 1886"/>
                <a:gd name="T12" fmla="*/ 4149 w 4233"/>
                <a:gd name="T13" fmla="*/ 10 h 1886"/>
                <a:gd name="T14" fmla="*/ 4170 w 4233"/>
                <a:gd name="T15" fmla="*/ 2 h 1886"/>
                <a:gd name="T16" fmla="*/ 4213 w 4233"/>
                <a:gd name="T17" fmla="*/ 35 h 1886"/>
                <a:gd name="T18" fmla="*/ 4232 w 4233"/>
                <a:gd name="T19" fmla="*/ 68 h 1886"/>
                <a:gd name="T20" fmla="*/ 4228 w 4233"/>
                <a:gd name="T21" fmla="*/ 111 h 1886"/>
                <a:gd name="T22" fmla="*/ 4180 w 4233"/>
                <a:gd name="T23" fmla="*/ 188 h 1886"/>
                <a:gd name="T24" fmla="*/ 4096 w 4233"/>
                <a:gd name="T25" fmla="*/ 279 h 1886"/>
                <a:gd name="T26" fmla="*/ 3932 w 4233"/>
                <a:gd name="T27" fmla="*/ 412 h 1886"/>
                <a:gd name="T28" fmla="*/ 3783 w 4233"/>
                <a:gd name="T29" fmla="*/ 506 h 1886"/>
                <a:gd name="T30" fmla="*/ 2067 w 4233"/>
                <a:gd name="T31" fmla="*/ 601 h 1886"/>
                <a:gd name="T32" fmla="*/ 1986 w 4233"/>
                <a:gd name="T33" fmla="*/ 769 h 1886"/>
                <a:gd name="T34" fmla="*/ 1858 w 4233"/>
                <a:gd name="T35" fmla="*/ 958 h 1886"/>
                <a:gd name="T36" fmla="*/ 1724 w 4233"/>
                <a:gd name="T37" fmla="*/ 1121 h 1886"/>
                <a:gd name="T38" fmla="*/ 1575 w 4233"/>
                <a:gd name="T39" fmla="*/ 1271 h 1886"/>
                <a:gd name="T40" fmla="*/ 1414 w 4233"/>
                <a:gd name="T41" fmla="*/ 1407 h 1886"/>
                <a:gd name="T42" fmla="*/ 1240 w 4233"/>
                <a:gd name="T43" fmla="*/ 1529 h 1886"/>
                <a:gd name="T44" fmla="*/ 1056 w 4233"/>
                <a:gd name="T45" fmla="*/ 1634 h 1886"/>
                <a:gd name="T46" fmla="*/ 861 w 4233"/>
                <a:gd name="T47" fmla="*/ 1723 h 1886"/>
                <a:gd name="T48" fmla="*/ 657 w 4233"/>
                <a:gd name="T49" fmla="*/ 1793 h 1886"/>
                <a:gd name="T50" fmla="*/ 445 w 4233"/>
                <a:gd name="T51" fmla="*/ 1844 h 1886"/>
                <a:gd name="T52" fmla="*/ 225 w 4233"/>
                <a:gd name="T53" fmla="*/ 1876 h 1886"/>
                <a:gd name="T54" fmla="*/ 0 w 4233"/>
                <a:gd name="T55" fmla="*/ 1886 h 1886"/>
                <a:gd name="T56" fmla="*/ 147 w 4233"/>
                <a:gd name="T57" fmla="*/ 1818 h 1886"/>
                <a:gd name="T58" fmla="*/ 362 w 4233"/>
                <a:gd name="T59" fmla="*/ 1794 h 1886"/>
                <a:gd name="T60" fmla="*/ 571 w 4233"/>
                <a:gd name="T61" fmla="*/ 1750 h 1886"/>
                <a:gd name="T62" fmla="*/ 773 w 4233"/>
                <a:gd name="T63" fmla="*/ 1688 h 1886"/>
                <a:gd name="T64" fmla="*/ 965 w 4233"/>
                <a:gd name="T65" fmla="*/ 1608 h 1886"/>
                <a:gd name="T66" fmla="*/ 1147 w 4233"/>
                <a:gd name="T67" fmla="*/ 1511 h 1886"/>
                <a:gd name="T68" fmla="*/ 1320 w 4233"/>
                <a:gd name="T69" fmla="*/ 1398 h 1886"/>
                <a:gd name="T70" fmla="*/ 1481 w 4233"/>
                <a:gd name="T71" fmla="*/ 1270 h 1886"/>
                <a:gd name="T72" fmla="*/ 1630 w 4233"/>
                <a:gd name="T73" fmla="*/ 1128 h 1886"/>
                <a:gd name="T74" fmla="*/ 1766 w 4233"/>
                <a:gd name="T75" fmla="*/ 974 h 1886"/>
                <a:gd name="T76" fmla="*/ 1886 w 4233"/>
                <a:gd name="T77" fmla="*/ 807 h 1886"/>
                <a:gd name="T78" fmla="*/ 2002 w 4233"/>
                <a:gd name="T79" fmla="*/ 590 h 1886"/>
                <a:gd name="T80" fmla="*/ 2051 w 4233"/>
                <a:gd name="T81" fmla="*/ 457 h 1886"/>
                <a:gd name="T82" fmla="*/ 2090 w 4233"/>
                <a:gd name="T83" fmla="*/ 317 h 1886"/>
                <a:gd name="T84" fmla="*/ 2112 w 4233"/>
                <a:gd name="T85" fmla="*/ 180 h 18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33"/>
                <a:gd name="T130" fmla="*/ 0 h 1886"/>
                <a:gd name="T131" fmla="*/ 4233 w 4233"/>
                <a:gd name="T132" fmla="*/ 1886 h 188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33" h="1886">
                  <a:moveTo>
                    <a:pt x="4083" y="135"/>
                  </a:moveTo>
                  <a:lnTo>
                    <a:pt x="4097" y="134"/>
                  </a:lnTo>
                  <a:lnTo>
                    <a:pt x="4110" y="132"/>
                  </a:lnTo>
                  <a:lnTo>
                    <a:pt x="4121" y="128"/>
                  </a:lnTo>
                  <a:lnTo>
                    <a:pt x="4130" y="124"/>
                  </a:lnTo>
                  <a:lnTo>
                    <a:pt x="4140" y="118"/>
                  </a:lnTo>
                  <a:lnTo>
                    <a:pt x="4145" y="111"/>
                  </a:lnTo>
                  <a:lnTo>
                    <a:pt x="4151" y="103"/>
                  </a:lnTo>
                  <a:lnTo>
                    <a:pt x="4155" y="94"/>
                  </a:lnTo>
                  <a:lnTo>
                    <a:pt x="4155" y="88"/>
                  </a:lnTo>
                  <a:lnTo>
                    <a:pt x="4152" y="83"/>
                  </a:lnTo>
                  <a:lnTo>
                    <a:pt x="4148" y="80"/>
                  </a:lnTo>
                  <a:lnTo>
                    <a:pt x="4142" y="79"/>
                  </a:lnTo>
                  <a:lnTo>
                    <a:pt x="4129" y="79"/>
                  </a:lnTo>
                  <a:lnTo>
                    <a:pt x="4117" y="79"/>
                  </a:lnTo>
                  <a:lnTo>
                    <a:pt x="2117" y="79"/>
                  </a:lnTo>
                  <a:lnTo>
                    <a:pt x="2115" y="22"/>
                  </a:lnTo>
                  <a:lnTo>
                    <a:pt x="4117" y="22"/>
                  </a:lnTo>
                  <a:lnTo>
                    <a:pt x="4132" y="21"/>
                  </a:lnTo>
                  <a:lnTo>
                    <a:pt x="4142" y="15"/>
                  </a:lnTo>
                  <a:lnTo>
                    <a:pt x="4149" y="10"/>
                  </a:lnTo>
                  <a:lnTo>
                    <a:pt x="4155" y="4"/>
                  </a:lnTo>
                  <a:lnTo>
                    <a:pt x="4160" y="0"/>
                  </a:lnTo>
                  <a:lnTo>
                    <a:pt x="4170" y="2"/>
                  </a:lnTo>
                  <a:lnTo>
                    <a:pt x="4182" y="8"/>
                  </a:lnTo>
                  <a:lnTo>
                    <a:pt x="4202" y="25"/>
                  </a:lnTo>
                  <a:lnTo>
                    <a:pt x="4213" y="35"/>
                  </a:lnTo>
                  <a:lnTo>
                    <a:pt x="4221" y="46"/>
                  </a:lnTo>
                  <a:lnTo>
                    <a:pt x="4227" y="57"/>
                  </a:lnTo>
                  <a:lnTo>
                    <a:pt x="4232" y="68"/>
                  </a:lnTo>
                  <a:lnTo>
                    <a:pt x="4233" y="79"/>
                  </a:lnTo>
                  <a:lnTo>
                    <a:pt x="4233" y="89"/>
                  </a:lnTo>
                  <a:lnTo>
                    <a:pt x="4228" y="111"/>
                  </a:lnTo>
                  <a:lnTo>
                    <a:pt x="4219" y="132"/>
                  </a:lnTo>
                  <a:lnTo>
                    <a:pt x="4206" y="151"/>
                  </a:lnTo>
                  <a:lnTo>
                    <a:pt x="4180" y="188"/>
                  </a:lnTo>
                  <a:lnTo>
                    <a:pt x="4162" y="211"/>
                  </a:lnTo>
                  <a:lnTo>
                    <a:pt x="4133" y="242"/>
                  </a:lnTo>
                  <a:lnTo>
                    <a:pt x="4096" y="279"/>
                  </a:lnTo>
                  <a:lnTo>
                    <a:pt x="4050" y="321"/>
                  </a:lnTo>
                  <a:lnTo>
                    <a:pt x="3996" y="364"/>
                  </a:lnTo>
                  <a:lnTo>
                    <a:pt x="3932" y="412"/>
                  </a:lnTo>
                  <a:lnTo>
                    <a:pt x="3862" y="459"/>
                  </a:lnTo>
                  <a:lnTo>
                    <a:pt x="3823" y="483"/>
                  </a:lnTo>
                  <a:lnTo>
                    <a:pt x="3783" y="506"/>
                  </a:lnTo>
                  <a:lnTo>
                    <a:pt x="2102" y="506"/>
                  </a:lnTo>
                  <a:lnTo>
                    <a:pt x="2086" y="555"/>
                  </a:lnTo>
                  <a:lnTo>
                    <a:pt x="2067" y="601"/>
                  </a:lnTo>
                  <a:lnTo>
                    <a:pt x="2048" y="644"/>
                  </a:lnTo>
                  <a:lnTo>
                    <a:pt x="2028" y="688"/>
                  </a:lnTo>
                  <a:lnTo>
                    <a:pt x="1986" y="769"/>
                  </a:lnTo>
                  <a:lnTo>
                    <a:pt x="1939" y="843"/>
                  </a:lnTo>
                  <a:lnTo>
                    <a:pt x="1900" y="901"/>
                  </a:lnTo>
                  <a:lnTo>
                    <a:pt x="1858" y="958"/>
                  </a:lnTo>
                  <a:lnTo>
                    <a:pt x="1815" y="1014"/>
                  </a:lnTo>
                  <a:lnTo>
                    <a:pt x="1770" y="1068"/>
                  </a:lnTo>
                  <a:lnTo>
                    <a:pt x="1724" y="1121"/>
                  </a:lnTo>
                  <a:lnTo>
                    <a:pt x="1676" y="1173"/>
                  </a:lnTo>
                  <a:lnTo>
                    <a:pt x="1626" y="1223"/>
                  </a:lnTo>
                  <a:lnTo>
                    <a:pt x="1575" y="1271"/>
                  </a:lnTo>
                  <a:lnTo>
                    <a:pt x="1522" y="1318"/>
                  </a:lnTo>
                  <a:lnTo>
                    <a:pt x="1468" y="1363"/>
                  </a:lnTo>
                  <a:lnTo>
                    <a:pt x="1414" y="1407"/>
                  </a:lnTo>
                  <a:lnTo>
                    <a:pt x="1357" y="1450"/>
                  </a:lnTo>
                  <a:lnTo>
                    <a:pt x="1299" y="1490"/>
                  </a:lnTo>
                  <a:lnTo>
                    <a:pt x="1240" y="1529"/>
                  </a:lnTo>
                  <a:lnTo>
                    <a:pt x="1180" y="1566"/>
                  </a:lnTo>
                  <a:lnTo>
                    <a:pt x="1118" y="1601"/>
                  </a:lnTo>
                  <a:lnTo>
                    <a:pt x="1056" y="1634"/>
                  </a:lnTo>
                  <a:lnTo>
                    <a:pt x="991" y="1665"/>
                  </a:lnTo>
                  <a:lnTo>
                    <a:pt x="927" y="1695"/>
                  </a:lnTo>
                  <a:lnTo>
                    <a:pt x="861" y="1723"/>
                  </a:lnTo>
                  <a:lnTo>
                    <a:pt x="794" y="1748"/>
                  </a:lnTo>
                  <a:lnTo>
                    <a:pt x="726" y="1771"/>
                  </a:lnTo>
                  <a:lnTo>
                    <a:pt x="657" y="1793"/>
                  </a:lnTo>
                  <a:lnTo>
                    <a:pt x="587" y="1813"/>
                  </a:lnTo>
                  <a:lnTo>
                    <a:pt x="517" y="1829"/>
                  </a:lnTo>
                  <a:lnTo>
                    <a:pt x="445" y="1844"/>
                  </a:lnTo>
                  <a:lnTo>
                    <a:pt x="373" y="1858"/>
                  </a:lnTo>
                  <a:lnTo>
                    <a:pt x="299" y="1868"/>
                  </a:lnTo>
                  <a:lnTo>
                    <a:pt x="225" y="1876"/>
                  </a:lnTo>
                  <a:lnTo>
                    <a:pt x="152" y="1882"/>
                  </a:lnTo>
                  <a:lnTo>
                    <a:pt x="76" y="1885"/>
                  </a:lnTo>
                  <a:lnTo>
                    <a:pt x="0" y="1886"/>
                  </a:lnTo>
                  <a:lnTo>
                    <a:pt x="0" y="1823"/>
                  </a:lnTo>
                  <a:lnTo>
                    <a:pt x="73" y="1822"/>
                  </a:lnTo>
                  <a:lnTo>
                    <a:pt x="147" y="1818"/>
                  </a:lnTo>
                  <a:lnTo>
                    <a:pt x="220" y="1813"/>
                  </a:lnTo>
                  <a:lnTo>
                    <a:pt x="291" y="1805"/>
                  </a:lnTo>
                  <a:lnTo>
                    <a:pt x="362" y="1794"/>
                  </a:lnTo>
                  <a:lnTo>
                    <a:pt x="433" y="1781"/>
                  </a:lnTo>
                  <a:lnTo>
                    <a:pt x="503" y="1767"/>
                  </a:lnTo>
                  <a:lnTo>
                    <a:pt x="571" y="1750"/>
                  </a:lnTo>
                  <a:lnTo>
                    <a:pt x="639" y="1731"/>
                  </a:lnTo>
                  <a:lnTo>
                    <a:pt x="706" y="1710"/>
                  </a:lnTo>
                  <a:lnTo>
                    <a:pt x="773" y="1688"/>
                  </a:lnTo>
                  <a:lnTo>
                    <a:pt x="837" y="1663"/>
                  </a:lnTo>
                  <a:lnTo>
                    <a:pt x="902" y="1636"/>
                  </a:lnTo>
                  <a:lnTo>
                    <a:pt x="965" y="1608"/>
                  </a:lnTo>
                  <a:lnTo>
                    <a:pt x="1027" y="1578"/>
                  </a:lnTo>
                  <a:lnTo>
                    <a:pt x="1087" y="1544"/>
                  </a:lnTo>
                  <a:lnTo>
                    <a:pt x="1147" y="1511"/>
                  </a:lnTo>
                  <a:lnTo>
                    <a:pt x="1206" y="1475"/>
                  </a:lnTo>
                  <a:lnTo>
                    <a:pt x="1263" y="1437"/>
                  </a:lnTo>
                  <a:lnTo>
                    <a:pt x="1320" y="1398"/>
                  </a:lnTo>
                  <a:lnTo>
                    <a:pt x="1375" y="1356"/>
                  </a:lnTo>
                  <a:lnTo>
                    <a:pt x="1428" y="1314"/>
                  </a:lnTo>
                  <a:lnTo>
                    <a:pt x="1481" y="1270"/>
                  </a:lnTo>
                  <a:lnTo>
                    <a:pt x="1532" y="1224"/>
                  </a:lnTo>
                  <a:lnTo>
                    <a:pt x="1581" y="1177"/>
                  </a:lnTo>
                  <a:lnTo>
                    <a:pt x="1630" y="1128"/>
                  </a:lnTo>
                  <a:lnTo>
                    <a:pt x="1676" y="1079"/>
                  </a:lnTo>
                  <a:lnTo>
                    <a:pt x="1722" y="1027"/>
                  </a:lnTo>
                  <a:lnTo>
                    <a:pt x="1766" y="974"/>
                  </a:lnTo>
                  <a:lnTo>
                    <a:pt x="1807" y="920"/>
                  </a:lnTo>
                  <a:lnTo>
                    <a:pt x="1847" y="864"/>
                  </a:lnTo>
                  <a:lnTo>
                    <a:pt x="1886" y="807"/>
                  </a:lnTo>
                  <a:lnTo>
                    <a:pt x="1927" y="741"/>
                  </a:lnTo>
                  <a:lnTo>
                    <a:pt x="1966" y="669"/>
                  </a:lnTo>
                  <a:lnTo>
                    <a:pt x="2002" y="590"/>
                  </a:lnTo>
                  <a:lnTo>
                    <a:pt x="2034" y="506"/>
                  </a:lnTo>
                  <a:lnTo>
                    <a:pt x="2035" y="504"/>
                  </a:lnTo>
                  <a:lnTo>
                    <a:pt x="2051" y="457"/>
                  </a:lnTo>
                  <a:lnTo>
                    <a:pt x="2066" y="411"/>
                  </a:lnTo>
                  <a:lnTo>
                    <a:pt x="2079" y="363"/>
                  </a:lnTo>
                  <a:lnTo>
                    <a:pt x="2090" y="317"/>
                  </a:lnTo>
                  <a:lnTo>
                    <a:pt x="2100" y="271"/>
                  </a:lnTo>
                  <a:lnTo>
                    <a:pt x="2106" y="225"/>
                  </a:lnTo>
                  <a:lnTo>
                    <a:pt x="2112" y="180"/>
                  </a:lnTo>
                  <a:lnTo>
                    <a:pt x="2115" y="135"/>
                  </a:lnTo>
                  <a:lnTo>
                    <a:pt x="4083" y="13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4" name="Freeform 77"/>
            <p:cNvSpPr>
              <a:spLocks noChangeAspect="1" noEditPoints="1"/>
            </p:cNvSpPr>
            <p:nvPr/>
          </p:nvSpPr>
          <p:spPr bwMode="auto">
            <a:xfrm>
              <a:off x="91" y="634"/>
              <a:ext cx="59" cy="57"/>
            </a:xfrm>
            <a:custGeom>
              <a:avLst/>
              <a:gdLst>
                <a:gd name="T0" fmla="*/ 140 w 795"/>
                <a:gd name="T1" fmla="*/ 284 h 755"/>
                <a:gd name="T2" fmla="*/ 304 w 795"/>
                <a:gd name="T3" fmla="*/ 639 h 755"/>
                <a:gd name="T4" fmla="*/ 705 w 795"/>
                <a:gd name="T5" fmla="*/ 435 h 755"/>
                <a:gd name="T6" fmla="*/ 527 w 795"/>
                <a:gd name="T7" fmla="*/ 87 h 755"/>
                <a:gd name="T8" fmla="*/ 140 w 795"/>
                <a:gd name="T9" fmla="*/ 284 h 755"/>
                <a:gd name="T10" fmla="*/ 29 w 795"/>
                <a:gd name="T11" fmla="*/ 329 h 755"/>
                <a:gd name="T12" fmla="*/ 0 w 795"/>
                <a:gd name="T13" fmla="*/ 273 h 755"/>
                <a:gd name="T14" fmla="*/ 562 w 795"/>
                <a:gd name="T15" fmla="*/ 0 h 755"/>
                <a:gd name="T16" fmla="*/ 795 w 795"/>
                <a:gd name="T17" fmla="*/ 477 h 755"/>
                <a:gd name="T18" fmla="*/ 229 w 795"/>
                <a:gd name="T19" fmla="*/ 755 h 755"/>
                <a:gd name="T20" fmla="*/ 205 w 795"/>
                <a:gd name="T21" fmla="*/ 703 h 755"/>
                <a:gd name="T22" fmla="*/ 243 w 795"/>
                <a:gd name="T23" fmla="*/ 670 h 755"/>
                <a:gd name="T24" fmla="*/ 73 w 795"/>
                <a:gd name="T25" fmla="*/ 321 h 755"/>
                <a:gd name="T26" fmla="*/ 29 w 795"/>
                <a:gd name="T27" fmla="*/ 329 h 7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5"/>
                <a:gd name="T43" fmla="*/ 0 h 755"/>
                <a:gd name="T44" fmla="*/ 795 w 795"/>
                <a:gd name="T45" fmla="*/ 755 h 7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5" h="755">
                  <a:moveTo>
                    <a:pt x="140" y="284"/>
                  </a:moveTo>
                  <a:lnTo>
                    <a:pt x="304" y="639"/>
                  </a:lnTo>
                  <a:lnTo>
                    <a:pt x="705" y="435"/>
                  </a:lnTo>
                  <a:lnTo>
                    <a:pt x="527" y="87"/>
                  </a:lnTo>
                  <a:lnTo>
                    <a:pt x="140" y="284"/>
                  </a:lnTo>
                  <a:close/>
                  <a:moveTo>
                    <a:pt x="29" y="329"/>
                  </a:moveTo>
                  <a:lnTo>
                    <a:pt x="0" y="273"/>
                  </a:lnTo>
                  <a:lnTo>
                    <a:pt x="562" y="0"/>
                  </a:lnTo>
                  <a:lnTo>
                    <a:pt x="795" y="477"/>
                  </a:lnTo>
                  <a:lnTo>
                    <a:pt x="229" y="755"/>
                  </a:lnTo>
                  <a:lnTo>
                    <a:pt x="205" y="703"/>
                  </a:lnTo>
                  <a:lnTo>
                    <a:pt x="243" y="670"/>
                  </a:lnTo>
                  <a:lnTo>
                    <a:pt x="73" y="321"/>
                  </a:lnTo>
                  <a:lnTo>
                    <a:pt x="29" y="329"/>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5" name="Freeform 78"/>
            <p:cNvSpPr>
              <a:spLocks noChangeAspect="1"/>
            </p:cNvSpPr>
            <p:nvPr/>
          </p:nvSpPr>
          <p:spPr bwMode="auto">
            <a:xfrm>
              <a:off x="104" y="645"/>
              <a:ext cx="35" cy="35"/>
            </a:xfrm>
            <a:custGeom>
              <a:avLst/>
              <a:gdLst>
                <a:gd name="T0" fmla="*/ 0 w 465"/>
                <a:gd name="T1" fmla="*/ 144 h 456"/>
                <a:gd name="T2" fmla="*/ 45 w 465"/>
                <a:gd name="T3" fmla="*/ 113 h 456"/>
                <a:gd name="T4" fmla="*/ 115 w 465"/>
                <a:gd name="T5" fmla="*/ 245 h 456"/>
                <a:gd name="T6" fmla="*/ 204 w 465"/>
                <a:gd name="T7" fmla="*/ 205 h 456"/>
                <a:gd name="T8" fmla="*/ 154 w 465"/>
                <a:gd name="T9" fmla="*/ 98 h 456"/>
                <a:gd name="T10" fmla="*/ 209 w 465"/>
                <a:gd name="T11" fmla="*/ 71 h 456"/>
                <a:gd name="T12" fmla="*/ 262 w 465"/>
                <a:gd name="T13" fmla="*/ 164 h 456"/>
                <a:gd name="T14" fmla="*/ 323 w 465"/>
                <a:gd name="T15" fmla="*/ 146 h 456"/>
                <a:gd name="T16" fmla="*/ 262 w 465"/>
                <a:gd name="T17" fmla="*/ 25 h 456"/>
                <a:gd name="T18" fmla="*/ 321 w 465"/>
                <a:gd name="T19" fmla="*/ 0 h 456"/>
                <a:gd name="T20" fmla="*/ 465 w 465"/>
                <a:gd name="T21" fmla="*/ 285 h 456"/>
                <a:gd name="T22" fmla="*/ 417 w 465"/>
                <a:gd name="T23" fmla="*/ 318 h 456"/>
                <a:gd name="T24" fmla="*/ 353 w 465"/>
                <a:gd name="T25" fmla="*/ 217 h 456"/>
                <a:gd name="T26" fmla="*/ 293 w 465"/>
                <a:gd name="T27" fmla="*/ 236 h 456"/>
                <a:gd name="T28" fmla="*/ 342 w 465"/>
                <a:gd name="T29" fmla="*/ 333 h 456"/>
                <a:gd name="T30" fmla="*/ 300 w 465"/>
                <a:gd name="T31" fmla="*/ 364 h 456"/>
                <a:gd name="T32" fmla="*/ 230 w 465"/>
                <a:gd name="T33" fmla="*/ 278 h 456"/>
                <a:gd name="T34" fmla="*/ 159 w 465"/>
                <a:gd name="T35" fmla="*/ 302 h 456"/>
                <a:gd name="T36" fmla="*/ 205 w 465"/>
                <a:gd name="T37" fmla="*/ 415 h 456"/>
                <a:gd name="T38" fmla="*/ 197 w 465"/>
                <a:gd name="T39" fmla="*/ 448 h 456"/>
                <a:gd name="T40" fmla="*/ 156 w 465"/>
                <a:gd name="T41" fmla="*/ 456 h 456"/>
                <a:gd name="T42" fmla="*/ 0 w 465"/>
                <a:gd name="T43" fmla="*/ 144 h 4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5"/>
                <a:gd name="T67" fmla="*/ 0 h 456"/>
                <a:gd name="T68" fmla="*/ 465 w 465"/>
                <a:gd name="T69" fmla="*/ 456 h 4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5" h="456">
                  <a:moveTo>
                    <a:pt x="0" y="144"/>
                  </a:moveTo>
                  <a:lnTo>
                    <a:pt x="45" y="113"/>
                  </a:lnTo>
                  <a:lnTo>
                    <a:pt x="115" y="245"/>
                  </a:lnTo>
                  <a:lnTo>
                    <a:pt x="204" y="205"/>
                  </a:lnTo>
                  <a:lnTo>
                    <a:pt x="154" y="98"/>
                  </a:lnTo>
                  <a:lnTo>
                    <a:pt x="209" y="71"/>
                  </a:lnTo>
                  <a:lnTo>
                    <a:pt x="262" y="164"/>
                  </a:lnTo>
                  <a:lnTo>
                    <a:pt x="323" y="146"/>
                  </a:lnTo>
                  <a:lnTo>
                    <a:pt x="262" y="25"/>
                  </a:lnTo>
                  <a:lnTo>
                    <a:pt x="321" y="0"/>
                  </a:lnTo>
                  <a:lnTo>
                    <a:pt x="465" y="285"/>
                  </a:lnTo>
                  <a:lnTo>
                    <a:pt x="417" y="318"/>
                  </a:lnTo>
                  <a:lnTo>
                    <a:pt x="353" y="217"/>
                  </a:lnTo>
                  <a:lnTo>
                    <a:pt x="293" y="236"/>
                  </a:lnTo>
                  <a:lnTo>
                    <a:pt x="342" y="333"/>
                  </a:lnTo>
                  <a:lnTo>
                    <a:pt x="300" y="364"/>
                  </a:lnTo>
                  <a:lnTo>
                    <a:pt x="230" y="278"/>
                  </a:lnTo>
                  <a:lnTo>
                    <a:pt x="159" y="302"/>
                  </a:lnTo>
                  <a:lnTo>
                    <a:pt x="205" y="415"/>
                  </a:lnTo>
                  <a:lnTo>
                    <a:pt x="197" y="448"/>
                  </a:lnTo>
                  <a:lnTo>
                    <a:pt x="156" y="456"/>
                  </a:lnTo>
                  <a:lnTo>
                    <a:pt x="0" y="14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6" name="Freeform 79"/>
            <p:cNvSpPr>
              <a:spLocks noChangeAspect="1"/>
            </p:cNvSpPr>
            <p:nvPr/>
          </p:nvSpPr>
          <p:spPr bwMode="auto">
            <a:xfrm>
              <a:off x="118" y="668"/>
              <a:ext cx="5" cy="5"/>
            </a:xfrm>
            <a:custGeom>
              <a:avLst/>
              <a:gdLst>
                <a:gd name="T0" fmla="*/ 2 w 72"/>
                <a:gd name="T1" fmla="*/ 24 h 67"/>
                <a:gd name="T2" fmla="*/ 0 w 72"/>
                <a:gd name="T3" fmla="*/ 49 h 67"/>
                <a:gd name="T4" fmla="*/ 41 w 72"/>
                <a:gd name="T5" fmla="*/ 67 h 67"/>
                <a:gd name="T6" fmla="*/ 72 w 72"/>
                <a:gd name="T7" fmla="*/ 20 h 67"/>
                <a:gd name="T8" fmla="*/ 51 w 72"/>
                <a:gd name="T9" fmla="*/ 4 h 67"/>
                <a:gd name="T10" fmla="*/ 33 w 72"/>
                <a:gd name="T11" fmla="*/ 0 h 67"/>
                <a:gd name="T12" fmla="*/ 2 w 72"/>
                <a:gd name="T13" fmla="*/ 24 h 67"/>
                <a:gd name="T14" fmla="*/ 0 60000 65536"/>
                <a:gd name="T15" fmla="*/ 0 60000 65536"/>
                <a:gd name="T16" fmla="*/ 0 60000 65536"/>
                <a:gd name="T17" fmla="*/ 0 60000 65536"/>
                <a:gd name="T18" fmla="*/ 0 60000 65536"/>
                <a:gd name="T19" fmla="*/ 0 60000 65536"/>
                <a:gd name="T20" fmla="*/ 0 60000 65536"/>
                <a:gd name="T21" fmla="*/ 0 w 72"/>
                <a:gd name="T22" fmla="*/ 0 h 67"/>
                <a:gd name="T23" fmla="*/ 72 w 72"/>
                <a:gd name="T24" fmla="*/ 67 h 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7">
                  <a:moveTo>
                    <a:pt x="2" y="24"/>
                  </a:moveTo>
                  <a:lnTo>
                    <a:pt x="0" y="49"/>
                  </a:lnTo>
                  <a:lnTo>
                    <a:pt x="41" y="67"/>
                  </a:lnTo>
                  <a:lnTo>
                    <a:pt x="72" y="20"/>
                  </a:lnTo>
                  <a:lnTo>
                    <a:pt x="51" y="4"/>
                  </a:lnTo>
                  <a:lnTo>
                    <a:pt x="33" y="0"/>
                  </a:lnTo>
                  <a:lnTo>
                    <a:pt x="2" y="2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7" name="Freeform 80"/>
            <p:cNvSpPr>
              <a:spLocks noChangeAspect="1"/>
            </p:cNvSpPr>
            <p:nvPr/>
          </p:nvSpPr>
          <p:spPr bwMode="auto">
            <a:xfrm>
              <a:off x="117" y="680"/>
              <a:ext cx="44" cy="32"/>
            </a:xfrm>
            <a:custGeom>
              <a:avLst/>
              <a:gdLst>
                <a:gd name="T0" fmla="*/ 0 w 612"/>
                <a:gd name="T1" fmla="*/ 391 h 420"/>
                <a:gd name="T2" fmla="*/ 5 w 612"/>
                <a:gd name="T3" fmla="*/ 354 h 420"/>
                <a:gd name="T4" fmla="*/ 215 w 612"/>
                <a:gd name="T5" fmla="*/ 184 h 420"/>
                <a:gd name="T6" fmla="*/ 433 w 612"/>
                <a:gd name="T7" fmla="*/ 7 h 420"/>
                <a:gd name="T8" fmla="*/ 443 w 612"/>
                <a:gd name="T9" fmla="*/ 3 h 420"/>
                <a:gd name="T10" fmla="*/ 456 w 612"/>
                <a:gd name="T11" fmla="*/ 0 h 420"/>
                <a:gd name="T12" fmla="*/ 464 w 612"/>
                <a:gd name="T13" fmla="*/ 2 h 420"/>
                <a:gd name="T14" fmla="*/ 471 w 612"/>
                <a:gd name="T15" fmla="*/ 4 h 420"/>
                <a:gd name="T16" fmla="*/ 479 w 612"/>
                <a:gd name="T17" fmla="*/ 7 h 420"/>
                <a:gd name="T18" fmla="*/ 486 w 612"/>
                <a:gd name="T19" fmla="*/ 14 h 420"/>
                <a:gd name="T20" fmla="*/ 556 w 612"/>
                <a:gd name="T21" fmla="*/ 102 h 420"/>
                <a:gd name="T22" fmla="*/ 612 w 612"/>
                <a:gd name="T23" fmla="*/ 173 h 420"/>
                <a:gd name="T24" fmla="*/ 419 w 612"/>
                <a:gd name="T25" fmla="*/ 238 h 420"/>
                <a:gd name="T26" fmla="*/ 403 w 612"/>
                <a:gd name="T27" fmla="*/ 245 h 420"/>
                <a:gd name="T28" fmla="*/ 392 w 612"/>
                <a:gd name="T29" fmla="*/ 255 h 420"/>
                <a:gd name="T30" fmla="*/ 383 w 612"/>
                <a:gd name="T31" fmla="*/ 267 h 420"/>
                <a:gd name="T32" fmla="*/ 377 w 612"/>
                <a:gd name="T33" fmla="*/ 283 h 420"/>
                <a:gd name="T34" fmla="*/ 369 w 612"/>
                <a:gd name="T35" fmla="*/ 302 h 420"/>
                <a:gd name="T36" fmla="*/ 355 w 612"/>
                <a:gd name="T37" fmla="*/ 327 h 420"/>
                <a:gd name="T38" fmla="*/ 345 w 612"/>
                <a:gd name="T39" fmla="*/ 340 h 420"/>
                <a:gd name="T40" fmla="*/ 333 w 612"/>
                <a:gd name="T41" fmla="*/ 354 h 420"/>
                <a:gd name="T42" fmla="*/ 319 w 612"/>
                <a:gd name="T43" fmla="*/ 368 h 420"/>
                <a:gd name="T44" fmla="*/ 301 w 612"/>
                <a:gd name="T45" fmla="*/ 382 h 420"/>
                <a:gd name="T46" fmla="*/ 268 w 612"/>
                <a:gd name="T47" fmla="*/ 405 h 420"/>
                <a:gd name="T48" fmla="*/ 254 w 612"/>
                <a:gd name="T49" fmla="*/ 413 h 420"/>
                <a:gd name="T50" fmla="*/ 243 w 612"/>
                <a:gd name="T51" fmla="*/ 418 h 420"/>
                <a:gd name="T52" fmla="*/ 233 w 612"/>
                <a:gd name="T53" fmla="*/ 420 h 420"/>
                <a:gd name="T54" fmla="*/ 223 w 612"/>
                <a:gd name="T55" fmla="*/ 420 h 420"/>
                <a:gd name="T56" fmla="*/ 213 w 612"/>
                <a:gd name="T57" fmla="*/ 416 h 420"/>
                <a:gd name="T58" fmla="*/ 201 w 612"/>
                <a:gd name="T59" fmla="*/ 411 h 420"/>
                <a:gd name="T60" fmla="*/ 181 w 612"/>
                <a:gd name="T61" fmla="*/ 396 h 420"/>
                <a:gd name="T62" fmla="*/ 166 w 612"/>
                <a:gd name="T63" fmla="*/ 383 h 420"/>
                <a:gd name="T64" fmla="*/ 154 w 612"/>
                <a:gd name="T65" fmla="*/ 370 h 420"/>
                <a:gd name="T66" fmla="*/ 188 w 612"/>
                <a:gd name="T67" fmla="*/ 310 h 420"/>
                <a:gd name="T68" fmla="*/ 191 w 612"/>
                <a:gd name="T69" fmla="*/ 316 h 420"/>
                <a:gd name="T70" fmla="*/ 201 w 612"/>
                <a:gd name="T71" fmla="*/ 329 h 420"/>
                <a:gd name="T72" fmla="*/ 215 w 612"/>
                <a:gd name="T73" fmla="*/ 342 h 420"/>
                <a:gd name="T74" fmla="*/ 223 w 612"/>
                <a:gd name="T75" fmla="*/ 347 h 420"/>
                <a:gd name="T76" fmla="*/ 233 w 612"/>
                <a:gd name="T77" fmla="*/ 350 h 420"/>
                <a:gd name="T78" fmla="*/ 250 w 612"/>
                <a:gd name="T79" fmla="*/ 350 h 420"/>
                <a:gd name="T80" fmla="*/ 266 w 612"/>
                <a:gd name="T81" fmla="*/ 346 h 420"/>
                <a:gd name="T82" fmla="*/ 281 w 612"/>
                <a:gd name="T83" fmla="*/ 339 h 420"/>
                <a:gd name="T84" fmla="*/ 291 w 612"/>
                <a:gd name="T85" fmla="*/ 330 h 420"/>
                <a:gd name="T86" fmla="*/ 298 w 612"/>
                <a:gd name="T87" fmla="*/ 317 h 420"/>
                <a:gd name="T88" fmla="*/ 303 w 612"/>
                <a:gd name="T89" fmla="*/ 300 h 420"/>
                <a:gd name="T90" fmla="*/ 307 w 612"/>
                <a:gd name="T91" fmla="*/ 282 h 420"/>
                <a:gd name="T92" fmla="*/ 313 w 612"/>
                <a:gd name="T93" fmla="*/ 263 h 420"/>
                <a:gd name="T94" fmla="*/ 318 w 612"/>
                <a:gd name="T95" fmla="*/ 246 h 420"/>
                <a:gd name="T96" fmla="*/ 324 w 612"/>
                <a:gd name="T97" fmla="*/ 229 h 420"/>
                <a:gd name="T98" fmla="*/ 328 w 612"/>
                <a:gd name="T99" fmla="*/ 221 h 420"/>
                <a:gd name="T100" fmla="*/ 335 w 612"/>
                <a:gd name="T101" fmla="*/ 212 h 420"/>
                <a:gd name="T102" fmla="*/ 345 w 612"/>
                <a:gd name="T103" fmla="*/ 206 h 420"/>
                <a:gd name="T104" fmla="*/ 360 w 612"/>
                <a:gd name="T105" fmla="*/ 200 h 420"/>
                <a:gd name="T106" fmla="*/ 451 w 612"/>
                <a:gd name="T107" fmla="*/ 165 h 420"/>
                <a:gd name="T108" fmla="*/ 509 w 612"/>
                <a:gd name="T109" fmla="*/ 142 h 420"/>
                <a:gd name="T110" fmla="*/ 457 w 612"/>
                <a:gd name="T111" fmla="*/ 74 h 420"/>
                <a:gd name="T112" fmla="*/ 43 w 612"/>
                <a:gd name="T113" fmla="*/ 415 h 420"/>
                <a:gd name="T114" fmla="*/ 0 w 612"/>
                <a:gd name="T115" fmla="*/ 391 h 4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2"/>
                <a:gd name="T175" fmla="*/ 0 h 420"/>
                <a:gd name="T176" fmla="*/ 612 w 612"/>
                <a:gd name="T177" fmla="*/ 420 h 42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2" h="420">
                  <a:moveTo>
                    <a:pt x="0" y="391"/>
                  </a:moveTo>
                  <a:lnTo>
                    <a:pt x="5" y="354"/>
                  </a:lnTo>
                  <a:lnTo>
                    <a:pt x="215" y="184"/>
                  </a:lnTo>
                  <a:lnTo>
                    <a:pt x="433" y="7"/>
                  </a:lnTo>
                  <a:lnTo>
                    <a:pt x="443" y="3"/>
                  </a:lnTo>
                  <a:lnTo>
                    <a:pt x="456" y="0"/>
                  </a:lnTo>
                  <a:lnTo>
                    <a:pt x="464" y="2"/>
                  </a:lnTo>
                  <a:lnTo>
                    <a:pt x="471" y="4"/>
                  </a:lnTo>
                  <a:lnTo>
                    <a:pt x="479" y="7"/>
                  </a:lnTo>
                  <a:lnTo>
                    <a:pt x="486" y="14"/>
                  </a:lnTo>
                  <a:lnTo>
                    <a:pt x="556" y="102"/>
                  </a:lnTo>
                  <a:lnTo>
                    <a:pt x="612" y="173"/>
                  </a:lnTo>
                  <a:lnTo>
                    <a:pt x="419" y="238"/>
                  </a:lnTo>
                  <a:lnTo>
                    <a:pt x="403" y="245"/>
                  </a:lnTo>
                  <a:lnTo>
                    <a:pt x="392" y="255"/>
                  </a:lnTo>
                  <a:lnTo>
                    <a:pt x="383" y="267"/>
                  </a:lnTo>
                  <a:lnTo>
                    <a:pt x="377" y="283"/>
                  </a:lnTo>
                  <a:lnTo>
                    <a:pt x="369" y="302"/>
                  </a:lnTo>
                  <a:lnTo>
                    <a:pt x="355" y="327"/>
                  </a:lnTo>
                  <a:lnTo>
                    <a:pt x="345" y="340"/>
                  </a:lnTo>
                  <a:lnTo>
                    <a:pt x="333" y="354"/>
                  </a:lnTo>
                  <a:lnTo>
                    <a:pt x="319" y="368"/>
                  </a:lnTo>
                  <a:lnTo>
                    <a:pt x="301" y="382"/>
                  </a:lnTo>
                  <a:lnTo>
                    <a:pt x="268" y="405"/>
                  </a:lnTo>
                  <a:lnTo>
                    <a:pt x="254" y="413"/>
                  </a:lnTo>
                  <a:lnTo>
                    <a:pt x="243" y="418"/>
                  </a:lnTo>
                  <a:lnTo>
                    <a:pt x="233" y="420"/>
                  </a:lnTo>
                  <a:lnTo>
                    <a:pt x="223" y="420"/>
                  </a:lnTo>
                  <a:lnTo>
                    <a:pt x="213" y="416"/>
                  </a:lnTo>
                  <a:lnTo>
                    <a:pt x="201" y="411"/>
                  </a:lnTo>
                  <a:lnTo>
                    <a:pt x="181" y="396"/>
                  </a:lnTo>
                  <a:lnTo>
                    <a:pt x="166" y="383"/>
                  </a:lnTo>
                  <a:lnTo>
                    <a:pt x="154" y="370"/>
                  </a:lnTo>
                  <a:lnTo>
                    <a:pt x="188" y="310"/>
                  </a:lnTo>
                  <a:lnTo>
                    <a:pt x="191" y="316"/>
                  </a:lnTo>
                  <a:lnTo>
                    <a:pt x="201" y="329"/>
                  </a:lnTo>
                  <a:lnTo>
                    <a:pt x="215" y="342"/>
                  </a:lnTo>
                  <a:lnTo>
                    <a:pt x="223" y="347"/>
                  </a:lnTo>
                  <a:lnTo>
                    <a:pt x="233" y="350"/>
                  </a:lnTo>
                  <a:lnTo>
                    <a:pt x="250" y="350"/>
                  </a:lnTo>
                  <a:lnTo>
                    <a:pt x="266" y="346"/>
                  </a:lnTo>
                  <a:lnTo>
                    <a:pt x="281" y="339"/>
                  </a:lnTo>
                  <a:lnTo>
                    <a:pt x="291" y="330"/>
                  </a:lnTo>
                  <a:lnTo>
                    <a:pt x="298" y="317"/>
                  </a:lnTo>
                  <a:lnTo>
                    <a:pt x="303" y="300"/>
                  </a:lnTo>
                  <a:lnTo>
                    <a:pt x="307" y="282"/>
                  </a:lnTo>
                  <a:lnTo>
                    <a:pt x="313" y="263"/>
                  </a:lnTo>
                  <a:lnTo>
                    <a:pt x="318" y="246"/>
                  </a:lnTo>
                  <a:lnTo>
                    <a:pt x="324" y="229"/>
                  </a:lnTo>
                  <a:lnTo>
                    <a:pt x="328" y="221"/>
                  </a:lnTo>
                  <a:lnTo>
                    <a:pt x="335" y="212"/>
                  </a:lnTo>
                  <a:lnTo>
                    <a:pt x="345" y="206"/>
                  </a:lnTo>
                  <a:lnTo>
                    <a:pt x="360" y="200"/>
                  </a:lnTo>
                  <a:lnTo>
                    <a:pt x="451" y="165"/>
                  </a:lnTo>
                  <a:lnTo>
                    <a:pt x="509" y="142"/>
                  </a:lnTo>
                  <a:lnTo>
                    <a:pt x="457" y="74"/>
                  </a:lnTo>
                  <a:lnTo>
                    <a:pt x="43" y="415"/>
                  </a:lnTo>
                  <a:lnTo>
                    <a:pt x="0" y="391"/>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8" name="Freeform 81"/>
            <p:cNvSpPr>
              <a:spLocks noChangeAspect="1"/>
            </p:cNvSpPr>
            <p:nvPr/>
          </p:nvSpPr>
          <p:spPr bwMode="auto">
            <a:xfrm>
              <a:off x="128" y="710"/>
              <a:ext cx="18" cy="9"/>
            </a:xfrm>
            <a:custGeom>
              <a:avLst/>
              <a:gdLst>
                <a:gd name="T0" fmla="*/ 0 w 246"/>
                <a:gd name="T1" fmla="*/ 52 h 113"/>
                <a:gd name="T2" fmla="*/ 27 w 246"/>
                <a:gd name="T3" fmla="*/ 50 h 113"/>
                <a:gd name="T4" fmla="*/ 57 w 246"/>
                <a:gd name="T5" fmla="*/ 48 h 113"/>
                <a:gd name="T6" fmla="*/ 93 w 246"/>
                <a:gd name="T7" fmla="*/ 45 h 113"/>
                <a:gd name="T8" fmla="*/ 129 w 246"/>
                <a:gd name="T9" fmla="*/ 39 h 113"/>
                <a:gd name="T10" fmla="*/ 163 w 246"/>
                <a:gd name="T11" fmla="*/ 30 h 113"/>
                <a:gd name="T12" fmla="*/ 178 w 246"/>
                <a:gd name="T13" fmla="*/ 23 h 113"/>
                <a:gd name="T14" fmla="*/ 192 w 246"/>
                <a:gd name="T15" fmla="*/ 16 h 113"/>
                <a:gd name="T16" fmla="*/ 202 w 246"/>
                <a:gd name="T17" fmla="*/ 8 h 113"/>
                <a:gd name="T18" fmla="*/ 210 w 246"/>
                <a:gd name="T19" fmla="*/ 0 h 113"/>
                <a:gd name="T20" fmla="*/ 225 w 246"/>
                <a:gd name="T21" fmla="*/ 22 h 113"/>
                <a:gd name="T22" fmla="*/ 237 w 246"/>
                <a:gd name="T23" fmla="*/ 39 h 113"/>
                <a:gd name="T24" fmla="*/ 246 w 246"/>
                <a:gd name="T25" fmla="*/ 56 h 113"/>
                <a:gd name="T26" fmla="*/ 220 w 246"/>
                <a:gd name="T27" fmla="*/ 80 h 113"/>
                <a:gd name="T28" fmla="*/ 2 w 246"/>
                <a:gd name="T29" fmla="*/ 113 h 113"/>
                <a:gd name="T30" fmla="*/ 0 w 246"/>
                <a:gd name="T31" fmla="*/ 52 h 1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6"/>
                <a:gd name="T49" fmla="*/ 0 h 113"/>
                <a:gd name="T50" fmla="*/ 246 w 246"/>
                <a:gd name="T51" fmla="*/ 113 h 1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6" h="113">
                  <a:moveTo>
                    <a:pt x="0" y="52"/>
                  </a:moveTo>
                  <a:lnTo>
                    <a:pt x="27" y="50"/>
                  </a:lnTo>
                  <a:lnTo>
                    <a:pt x="57" y="48"/>
                  </a:lnTo>
                  <a:lnTo>
                    <a:pt x="93" y="45"/>
                  </a:lnTo>
                  <a:lnTo>
                    <a:pt x="129" y="39"/>
                  </a:lnTo>
                  <a:lnTo>
                    <a:pt x="163" y="30"/>
                  </a:lnTo>
                  <a:lnTo>
                    <a:pt x="178" y="23"/>
                  </a:lnTo>
                  <a:lnTo>
                    <a:pt x="192" y="16"/>
                  </a:lnTo>
                  <a:lnTo>
                    <a:pt x="202" y="8"/>
                  </a:lnTo>
                  <a:lnTo>
                    <a:pt x="210" y="0"/>
                  </a:lnTo>
                  <a:lnTo>
                    <a:pt x="225" y="22"/>
                  </a:lnTo>
                  <a:lnTo>
                    <a:pt x="237" y="39"/>
                  </a:lnTo>
                  <a:lnTo>
                    <a:pt x="246" y="56"/>
                  </a:lnTo>
                  <a:lnTo>
                    <a:pt x="220" y="80"/>
                  </a:lnTo>
                  <a:lnTo>
                    <a:pt x="2" y="113"/>
                  </a:lnTo>
                  <a:lnTo>
                    <a:pt x="0" y="5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89" name="Freeform 82"/>
            <p:cNvSpPr>
              <a:spLocks noChangeAspect="1"/>
            </p:cNvSpPr>
            <p:nvPr/>
          </p:nvSpPr>
          <p:spPr bwMode="auto">
            <a:xfrm>
              <a:off x="129" y="700"/>
              <a:ext cx="38" cy="32"/>
            </a:xfrm>
            <a:custGeom>
              <a:avLst/>
              <a:gdLst>
                <a:gd name="T0" fmla="*/ 38 w 518"/>
                <a:gd name="T1" fmla="*/ 284 h 419"/>
                <a:gd name="T2" fmla="*/ 52 w 518"/>
                <a:gd name="T3" fmla="*/ 296 h 419"/>
                <a:gd name="T4" fmla="*/ 76 w 518"/>
                <a:gd name="T5" fmla="*/ 318 h 419"/>
                <a:gd name="T6" fmla="*/ 81 w 518"/>
                <a:gd name="T7" fmla="*/ 321 h 419"/>
                <a:gd name="T8" fmla="*/ 88 w 518"/>
                <a:gd name="T9" fmla="*/ 322 h 419"/>
                <a:gd name="T10" fmla="*/ 96 w 518"/>
                <a:gd name="T11" fmla="*/ 321 h 419"/>
                <a:gd name="T12" fmla="*/ 106 w 518"/>
                <a:gd name="T13" fmla="*/ 319 h 419"/>
                <a:gd name="T14" fmla="*/ 123 w 518"/>
                <a:gd name="T15" fmla="*/ 310 h 419"/>
                <a:gd name="T16" fmla="*/ 140 w 518"/>
                <a:gd name="T17" fmla="*/ 298 h 419"/>
                <a:gd name="T18" fmla="*/ 177 w 518"/>
                <a:gd name="T19" fmla="*/ 271 h 419"/>
                <a:gd name="T20" fmla="*/ 238 w 518"/>
                <a:gd name="T21" fmla="*/ 223 h 419"/>
                <a:gd name="T22" fmla="*/ 320 w 518"/>
                <a:gd name="T23" fmla="*/ 159 h 419"/>
                <a:gd name="T24" fmla="*/ 230 w 518"/>
                <a:gd name="T25" fmla="*/ 45 h 419"/>
                <a:gd name="T26" fmla="*/ 273 w 518"/>
                <a:gd name="T27" fmla="*/ 0 h 419"/>
                <a:gd name="T28" fmla="*/ 386 w 518"/>
                <a:gd name="T29" fmla="*/ 131 h 419"/>
                <a:gd name="T30" fmla="*/ 465 w 518"/>
                <a:gd name="T31" fmla="*/ 226 h 419"/>
                <a:gd name="T32" fmla="*/ 507 w 518"/>
                <a:gd name="T33" fmla="*/ 275 h 419"/>
                <a:gd name="T34" fmla="*/ 515 w 518"/>
                <a:gd name="T35" fmla="*/ 288 h 419"/>
                <a:gd name="T36" fmla="*/ 518 w 518"/>
                <a:gd name="T37" fmla="*/ 303 h 419"/>
                <a:gd name="T38" fmla="*/ 518 w 518"/>
                <a:gd name="T39" fmla="*/ 317 h 419"/>
                <a:gd name="T40" fmla="*/ 515 w 518"/>
                <a:gd name="T41" fmla="*/ 329 h 419"/>
                <a:gd name="T42" fmla="*/ 505 w 518"/>
                <a:gd name="T43" fmla="*/ 345 h 419"/>
                <a:gd name="T44" fmla="*/ 502 w 518"/>
                <a:gd name="T45" fmla="*/ 349 h 419"/>
                <a:gd name="T46" fmla="*/ 467 w 518"/>
                <a:gd name="T47" fmla="*/ 335 h 419"/>
                <a:gd name="T48" fmla="*/ 363 w 518"/>
                <a:gd name="T49" fmla="*/ 216 h 419"/>
                <a:gd name="T50" fmla="*/ 260 w 518"/>
                <a:gd name="T51" fmla="*/ 302 h 419"/>
                <a:gd name="T52" fmla="*/ 184 w 518"/>
                <a:gd name="T53" fmla="*/ 365 h 419"/>
                <a:gd name="T54" fmla="*/ 134 w 518"/>
                <a:gd name="T55" fmla="*/ 403 h 419"/>
                <a:gd name="T56" fmla="*/ 124 w 518"/>
                <a:gd name="T57" fmla="*/ 410 h 419"/>
                <a:gd name="T58" fmla="*/ 113 w 518"/>
                <a:gd name="T59" fmla="*/ 415 h 419"/>
                <a:gd name="T60" fmla="*/ 102 w 518"/>
                <a:gd name="T61" fmla="*/ 418 h 419"/>
                <a:gd name="T62" fmla="*/ 92 w 518"/>
                <a:gd name="T63" fmla="*/ 419 h 419"/>
                <a:gd name="T64" fmla="*/ 81 w 518"/>
                <a:gd name="T65" fmla="*/ 419 h 419"/>
                <a:gd name="T66" fmla="*/ 72 w 518"/>
                <a:gd name="T67" fmla="*/ 416 h 419"/>
                <a:gd name="T68" fmla="*/ 64 w 518"/>
                <a:gd name="T69" fmla="*/ 411 h 419"/>
                <a:gd name="T70" fmla="*/ 57 w 518"/>
                <a:gd name="T71" fmla="*/ 405 h 419"/>
                <a:gd name="T72" fmla="*/ 22 w 518"/>
                <a:gd name="T73" fmla="*/ 366 h 419"/>
                <a:gd name="T74" fmla="*/ 0 w 518"/>
                <a:gd name="T75" fmla="*/ 342 h 419"/>
                <a:gd name="T76" fmla="*/ 38 w 518"/>
                <a:gd name="T77" fmla="*/ 284 h 4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18"/>
                <a:gd name="T118" fmla="*/ 0 h 419"/>
                <a:gd name="T119" fmla="*/ 518 w 518"/>
                <a:gd name="T120" fmla="*/ 419 h 4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18" h="419">
                  <a:moveTo>
                    <a:pt x="38" y="284"/>
                  </a:moveTo>
                  <a:lnTo>
                    <a:pt x="52" y="296"/>
                  </a:lnTo>
                  <a:lnTo>
                    <a:pt x="76" y="318"/>
                  </a:lnTo>
                  <a:lnTo>
                    <a:pt x="81" y="321"/>
                  </a:lnTo>
                  <a:lnTo>
                    <a:pt x="88" y="322"/>
                  </a:lnTo>
                  <a:lnTo>
                    <a:pt x="96" y="321"/>
                  </a:lnTo>
                  <a:lnTo>
                    <a:pt x="106" y="319"/>
                  </a:lnTo>
                  <a:lnTo>
                    <a:pt x="123" y="310"/>
                  </a:lnTo>
                  <a:lnTo>
                    <a:pt x="140" y="298"/>
                  </a:lnTo>
                  <a:lnTo>
                    <a:pt x="177" y="271"/>
                  </a:lnTo>
                  <a:lnTo>
                    <a:pt x="238" y="223"/>
                  </a:lnTo>
                  <a:lnTo>
                    <a:pt x="320" y="159"/>
                  </a:lnTo>
                  <a:lnTo>
                    <a:pt x="230" y="45"/>
                  </a:lnTo>
                  <a:lnTo>
                    <a:pt x="273" y="0"/>
                  </a:lnTo>
                  <a:lnTo>
                    <a:pt x="386" y="131"/>
                  </a:lnTo>
                  <a:lnTo>
                    <a:pt x="465" y="226"/>
                  </a:lnTo>
                  <a:lnTo>
                    <a:pt x="507" y="275"/>
                  </a:lnTo>
                  <a:lnTo>
                    <a:pt x="515" y="288"/>
                  </a:lnTo>
                  <a:lnTo>
                    <a:pt x="518" y="303"/>
                  </a:lnTo>
                  <a:lnTo>
                    <a:pt x="518" y="317"/>
                  </a:lnTo>
                  <a:lnTo>
                    <a:pt x="515" y="329"/>
                  </a:lnTo>
                  <a:lnTo>
                    <a:pt x="505" y="345"/>
                  </a:lnTo>
                  <a:lnTo>
                    <a:pt x="502" y="349"/>
                  </a:lnTo>
                  <a:lnTo>
                    <a:pt x="467" y="335"/>
                  </a:lnTo>
                  <a:lnTo>
                    <a:pt x="363" y="216"/>
                  </a:lnTo>
                  <a:lnTo>
                    <a:pt x="260" y="302"/>
                  </a:lnTo>
                  <a:lnTo>
                    <a:pt x="184" y="365"/>
                  </a:lnTo>
                  <a:lnTo>
                    <a:pt x="134" y="403"/>
                  </a:lnTo>
                  <a:lnTo>
                    <a:pt x="124" y="410"/>
                  </a:lnTo>
                  <a:lnTo>
                    <a:pt x="113" y="415"/>
                  </a:lnTo>
                  <a:lnTo>
                    <a:pt x="102" y="418"/>
                  </a:lnTo>
                  <a:lnTo>
                    <a:pt x="92" y="419"/>
                  </a:lnTo>
                  <a:lnTo>
                    <a:pt x="81" y="419"/>
                  </a:lnTo>
                  <a:lnTo>
                    <a:pt x="72" y="416"/>
                  </a:lnTo>
                  <a:lnTo>
                    <a:pt x="64" y="411"/>
                  </a:lnTo>
                  <a:lnTo>
                    <a:pt x="57" y="405"/>
                  </a:lnTo>
                  <a:lnTo>
                    <a:pt x="22" y="366"/>
                  </a:lnTo>
                  <a:lnTo>
                    <a:pt x="0" y="342"/>
                  </a:lnTo>
                  <a:lnTo>
                    <a:pt x="38" y="284"/>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0" name="Freeform 83"/>
            <p:cNvSpPr>
              <a:spLocks noChangeAspect="1"/>
            </p:cNvSpPr>
            <p:nvPr/>
          </p:nvSpPr>
          <p:spPr bwMode="auto">
            <a:xfrm>
              <a:off x="145" y="723"/>
              <a:ext cx="10" cy="17"/>
            </a:xfrm>
            <a:custGeom>
              <a:avLst/>
              <a:gdLst>
                <a:gd name="T0" fmla="*/ 74 w 134"/>
                <a:gd name="T1" fmla="*/ 0 h 233"/>
                <a:gd name="T2" fmla="*/ 0 w 134"/>
                <a:gd name="T3" fmla="*/ 212 h 233"/>
                <a:gd name="T4" fmla="*/ 70 w 134"/>
                <a:gd name="T5" fmla="*/ 233 h 233"/>
                <a:gd name="T6" fmla="*/ 134 w 134"/>
                <a:gd name="T7" fmla="*/ 24 h 233"/>
                <a:gd name="T8" fmla="*/ 74 w 134"/>
                <a:gd name="T9" fmla="*/ 0 h 233"/>
                <a:gd name="T10" fmla="*/ 0 60000 65536"/>
                <a:gd name="T11" fmla="*/ 0 60000 65536"/>
                <a:gd name="T12" fmla="*/ 0 60000 65536"/>
                <a:gd name="T13" fmla="*/ 0 60000 65536"/>
                <a:gd name="T14" fmla="*/ 0 60000 65536"/>
                <a:gd name="T15" fmla="*/ 0 w 134"/>
                <a:gd name="T16" fmla="*/ 0 h 233"/>
                <a:gd name="T17" fmla="*/ 134 w 134"/>
                <a:gd name="T18" fmla="*/ 233 h 233"/>
              </a:gdLst>
              <a:ahLst/>
              <a:cxnLst>
                <a:cxn ang="T10">
                  <a:pos x="T0" y="T1"/>
                </a:cxn>
                <a:cxn ang="T11">
                  <a:pos x="T2" y="T3"/>
                </a:cxn>
                <a:cxn ang="T12">
                  <a:pos x="T4" y="T5"/>
                </a:cxn>
                <a:cxn ang="T13">
                  <a:pos x="T6" y="T7"/>
                </a:cxn>
                <a:cxn ang="T14">
                  <a:pos x="T8" y="T9"/>
                </a:cxn>
              </a:cxnLst>
              <a:rect l="T15" t="T16" r="T17" b="T18"/>
              <a:pathLst>
                <a:path w="134" h="233">
                  <a:moveTo>
                    <a:pt x="74" y="0"/>
                  </a:moveTo>
                  <a:lnTo>
                    <a:pt x="0" y="212"/>
                  </a:lnTo>
                  <a:lnTo>
                    <a:pt x="70" y="233"/>
                  </a:lnTo>
                  <a:lnTo>
                    <a:pt x="134" y="24"/>
                  </a:lnTo>
                  <a:lnTo>
                    <a:pt x="74"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1" name="Freeform 84"/>
            <p:cNvSpPr>
              <a:spLocks noChangeAspect="1"/>
            </p:cNvSpPr>
            <p:nvPr/>
          </p:nvSpPr>
          <p:spPr bwMode="auto">
            <a:xfrm>
              <a:off x="158" y="696"/>
              <a:ext cx="17" cy="19"/>
            </a:xfrm>
            <a:custGeom>
              <a:avLst/>
              <a:gdLst>
                <a:gd name="T0" fmla="*/ 0 w 232"/>
                <a:gd name="T1" fmla="*/ 47 h 262"/>
                <a:gd name="T2" fmla="*/ 34 w 232"/>
                <a:gd name="T3" fmla="*/ 0 h 262"/>
                <a:gd name="T4" fmla="*/ 50 w 232"/>
                <a:gd name="T5" fmla="*/ 0 h 262"/>
                <a:gd name="T6" fmla="*/ 232 w 232"/>
                <a:gd name="T7" fmla="*/ 218 h 262"/>
                <a:gd name="T8" fmla="*/ 230 w 232"/>
                <a:gd name="T9" fmla="*/ 244 h 262"/>
                <a:gd name="T10" fmla="*/ 195 w 232"/>
                <a:gd name="T11" fmla="*/ 262 h 262"/>
                <a:gd name="T12" fmla="*/ 162 w 232"/>
                <a:gd name="T13" fmla="*/ 249 h 262"/>
                <a:gd name="T14" fmla="*/ 0 w 232"/>
                <a:gd name="T15" fmla="*/ 47 h 262"/>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262"/>
                <a:gd name="T26" fmla="*/ 232 w 232"/>
                <a:gd name="T27" fmla="*/ 262 h 2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262">
                  <a:moveTo>
                    <a:pt x="0" y="47"/>
                  </a:moveTo>
                  <a:lnTo>
                    <a:pt x="34" y="0"/>
                  </a:lnTo>
                  <a:lnTo>
                    <a:pt x="50" y="0"/>
                  </a:lnTo>
                  <a:lnTo>
                    <a:pt x="232" y="218"/>
                  </a:lnTo>
                  <a:lnTo>
                    <a:pt x="230" y="244"/>
                  </a:lnTo>
                  <a:lnTo>
                    <a:pt x="195" y="262"/>
                  </a:lnTo>
                  <a:lnTo>
                    <a:pt x="162" y="249"/>
                  </a:lnTo>
                  <a:lnTo>
                    <a:pt x="0" y="47"/>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2" name="Freeform 85"/>
            <p:cNvSpPr>
              <a:spLocks noChangeAspect="1"/>
            </p:cNvSpPr>
            <p:nvPr/>
          </p:nvSpPr>
          <p:spPr bwMode="auto">
            <a:xfrm>
              <a:off x="237" y="775"/>
              <a:ext cx="5" cy="7"/>
            </a:xfrm>
            <a:custGeom>
              <a:avLst/>
              <a:gdLst>
                <a:gd name="T0" fmla="*/ 0 w 65"/>
                <a:gd name="T1" fmla="*/ 3 h 97"/>
                <a:gd name="T2" fmla="*/ 6 w 65"/>
                <a:gd name="T3" fmla="*/ 88 h 97"/>
                <a:gd name="T4" fmla="*/ 63 w 65"/>
                <a:gd name="T5" fmla="*/ 97 h 97"/>
                <a:gd name="T6" fmla="*/ 65 w 65"/>
                <a:gd name="T7" fmla="*/ 0 h 97"/>
                <a:gd name="T8" fmla="*/ 0 w 65"/>
                <a:gd name="T9" fmla="*/ 3 h 97"/>
                <a:gd name="T10" fmla="*/ 0 60000 65536"/>
                <a:gd name="T11" fmla="*/ 0 60000 65536"/>
                <a:gd name="T12" fmla="*/ 0 60000 65536"/>
                <a:gd name="T13" fmla="*/ 0 60000 65536"/>
                <a:gd name="T14" fmla="*/ 0 60000 65536"/>
                <a:gd name="T15" fmla="*/ 0 w 65"/>
                <a:gd name="T16" fmla="*/ 0 h 97"/>
                <a:gd name="T17" fmla="*/ 65 w 65"/>
                <a:gd name="T18" fmla="*/ 97 h 97"/>
              </a:gdLst>
              <a:ahLst/>
              <a:cxnLst>
                <a:cxn ang="T10">
                  <a:pos x="T0" y="T1"/>
                </a:cxn>
                <a:cxn ang="T11">
                  <a:pos x="T2" y="T3"/>
                </a:cxn>
                <a:cxn ang="T12">
                  <a:pos x="T4" y="T5"/>
                </a:cxn>
                <a:cxn ang="T13">
                  <a:pos x="T6" y="T7"/>
                </a:cxn>
                <a:cxn ang="T14">
                  <a:pos x="T8" y="T9"/>
                </a:cxn>
              </a:cxnLst>
              <a:rect l="T15" t="T16" r="T17" b="T18"/>
              <a:pathLst>
                <a:path w="65" h="97">
                  <a:moveTo>
                    <a:pt x="0" y="3"/>
                  </a:moveTo>
                  <a:lnTo>
                    <a:pt x="6" y="88"/>
                  </a:lnTo>
                  <a:lnTo>
                    <a:pt x="63" y="97"/>
                  </a:lnTo>
                  <a:lnTo>
                    <a:pt x="65" y="0"/>
                  </a:lnTo>
                  <a:lnTo>
                    <a:pt x="0" y="3"/>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3" name="Freeform 86"/>
            <p:cNvSpPr>
              <a:spLocks noChangeAspect="1" noEditPoints="1"/>
            </p:cNvSpPr>
            <p:nvPr/>
          </p:nvSpPr>
          <p:spPr bwMode="auto">
            <a:xfrm>
              <a:off x="192" y="764"/>
              <a:ext cx="57" cy="58"/>
            </a:xfrm>
            <a:custGeom>
              <a:avLst/>
              <a:gdLst>
                <a:gd name="T0" fmla="*/ 345 w 772"/>
                <a:gd name="T1" fmla="*/ 275 h 764"/>
                <a:gd name="T2" fmla="*/ 406 w 772"/>
                <a:gd name="T3" fmla="*/ 161 h 764"/>
                <a:gd name="T4" fmla="*/ 406 w 772"/>
                <a:gd name="T5" fmla="*/ 126 h 764"/>
                <a:gd name="T6" fmla="*/ 356 w 772"/>
                <a:gd name="T7" fmla="*/ 99 h 764"/>
                <a:gd name="T8" fmla="*/ 272 w 772"/>
                <a:gd name="T9" fmla="*/ 229 h 764"/>
                <a:gd name="T10" fmla="*/ 472 w 772"/>
                <a:gd name="T11" fmla="*/ 33 h 764"/>
                <a:gd name="T12" fmla="*/ 479 w 772"/>
                <a:gd name="T13" fmla="*/ 104 h 764"/>
                <a:gd name="T14" fmla="*/ 493 w 772"/>
                <a:gd name="T15" fmla="*/ 136 h 764"/>
                <a:gd name="T16" fmla="*/ 747 w 772"/>
                <a:gd name="T17" fmla="*/ 325 h 764"/>
                <a:gd name="T18" fmla="*/ 772 w 772"/>
                <a:gd name="T19" fmla="*/ 350 h 764"/>
                <a:gd name="T20" fmla="*/ 756 w 772"/>
                <a:gd name="T21" fmla="*/ 386 h 764"/>
                <a:gd name="T22" fmla="*/ 742 w 772"/>
                <a:gd name="T23" fmla="*/ 395 h 764"/>
                <a:gd name="T24" fmla="*/ 602 w 772"/>
                <a:gd name="T25" fmla="*/ 312 h 764"/>
                <a:gd name="T26" fmla="*/ 254 w 772"/>
                <a:gd name="T27" fmla="*/ 552 h 764"/>
                <a:gd name="T28" fmla="*/ 325 w 772"/>
                <a:gd name="T29" fmla="*/ 507 h 764"/>
                <a:gd name="T30" fmla="*/ 413 w 772"/>
                <a:gd name="T31" fmla="*/ 388 h 764"/>
                <a:gd name="T32" fmla="*/ 622 w 772"/>
                <a:gd name="T33" fmla="*/ 384 h 764"/>
                <a:gd name="T34" fmla="*/ 616 w 772"/>
                <a:gd name="T35" fmla="*/ 425 h 764"/>
                <a:gd name="T36" fmla="*/ 479 w 772"/>
                <a:gd name="T37" fmla="*/ 647 h 764"/>
                <a:gd name="T38" fmla="*/ 472 w 772"/>
                <a:gd name="T39" fmla="*/ 674 h 764"/>
                <a:gd name="T40" fmla="*/ 485 w 772"/>
                <a:gd name="T41" fmla="*/ 684 h 764"/>
                <a:gd name="T42" fmla="*/ 513 w 772"/>
                <a:gd name="T43" fmla="*/ 668 h 764"/>
                <a:gd name="T44" fmla="*/ 542 w 772"/>
                <a:gd name="T45" fmla="*/ 740 h 764"/>
                <a:gd name="T46" fmla="*/ 494 w 772"/>
                <a:gd name="T47" fmla="*/ 764 h 764"/>
                <a:gd name="T48" fmla="*/ 464 w 772"/>
                <a:gd name="T49" fmla="*/ 759 h 764"/>
                <a:gd name="T50" fmla="*/ 417 w 772"/>
                <a:gd name="T51" fmla="*/ 724 h 764"/>
                <a:gd name="T52" fmla="*/ 392 w 772"/>
                <a:gd name="T53" fmla="*/ 673 h 764"/>
                <a:gd name="T54" fmla="*/ 410 w 772"/>
                <a:gd name="T55" fmla="*/ 616 h 764"/>
                <a:gd name="T56" fmla="*/ 542 w 772"/>
                <a:gd name="T57" fmla="*/ 417 h 764"/>
                <a:gd name="T58" fmla="*/ 520 w 772"/>
                <a:gd name="T59" fmla="*/ 395 h 764"/>
                <a:gd name="T60" fmla="*/ 502 w 772"/>
                <a:gd name="T61" fmla="*/ 389 h 764"/>
                <a:gd name="T62" fmla="*/ 472 w 772"/>
                <a:gd name="T63" fmla="*/ 425 h 764"/>
                <a:gd name="T64" fmla="*/ 402 w 772"/>
                <a:gd name="T65" fmla="*/ 522 h 764"/>
                <a:gd name="T66" fmla="*/ 312 w 772"/>
                <a:gd name="T67" fmla="*/ 598 h 764"/>
                <a:gd name="T68" fmla="*/ 273 w 772"/>
                <a:gd name="T69" fmla="*/ 635 h 764"/>
                <a:gd name="T70" fmla="*/ 193 w 772"/>
                <a:gd name="T71" fmla="*/ 571 h 764"/>
                <a:gd name="T72" fmla="*/ 195 w 772"/>
                <a:gd name="T73" fmla="*/ 483 h 764"/>
                <a:gd name="T74" fmla="*/ 308 w 772"/>
                <a:gd name="T75" fmla="*/ 333 h 764"/>
                <a:gd name="T76" fmla="*/ 224 w 772"/>
                <a:gd name="T77" fmla="*/ 298 h 764"/>
                <a:gd name="T78" fmla="*/ 90 w 772"/>
                <a:gd name="T79" fmla="*/ 448 h 764"/>
                <a:gd name="T80" fmla="*/ 11 w 772"/>
                <a:gd name="T81" fmla="*/ 442 h 764"/>
                <a:gd name="T82" fmla="*/ 61 w 772"/>
                <a:gd name="T83" fmla="*/ 380 h 764"/>
                <a:gd name="T84" fmla="*/ 153 w 772"/>
                <a:gd name="T85" fmla="*/ 288 h 764"/>
                <a:gd name="T86" fmla="*/ 158 w 772"/>
                <a:gd name="T87" fmla="*/ 233 h 764"/>
                <a:gd name="T88" fmla="*/ 142 w 772"/>
                <a:gd name="T89" fmla="*/ 219 h 764"/>
                <a:gd name="T90" fmla="*/ 150 w 772"/>
                <a:gd name="T91" fmla="*/ 194 h 764"/>
                <a:gd name="T92" fmla="*/ 171 w 772"/>
                <a:gd name="T93" fmla="*/ 165 h 764"/>
                <a:gd name="T94" fmla="*/ 224 w 772"/>
                <a:gd name="T95" fmla="*/ 196 h 764"/>
                <a:gd name="T96" fmla="*/ 327 w 772"/>
                <a:gd name="T97" fmla="*/ 7 h 7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72"/>
                <a:gd name="T148" fmla="*/ 0 h 764"/>
                <a:gd name="T149" fmla="*/ 772 w 772"/>
                <a:gd name="T150" fmla="*/ 764 h 76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72" h="764">
                  <a:moveTo>
                    <a:pt x="272" y="229"/>
                  </a:moveTo>
                  <a:lnTo>
                    <a:pt x="341" y="280"/>
                  </a:lnTo>
                  <a:lnTo>
                    <a:pt x="345" y="275"/>
                  </a:lnTo>
                  <a:lnTo>
                    <a:pt x="379" y="215"/>
                  </a:lnTo>
                  <a:lnTo>
                    <a:pt x="400" y="176"/>
                  </a:lnTo>
                  <a:lnTo>
                    <a:pt x="406" y="161"/>
                  </a:lnTo>
                  <a:lnTo>
                    <a:pt x="408" y="150"/>
                  </a:lnTo>
                  <a:lnTo>
                    <a:pt x="408" y="137"/>
                  </a:lnTo>
                  <a:lnTo>
                    <a:pt x="406" y="126"/>
                  </a:lnTo>
                  <a:lnTo>
                    <a:pt x="387" y="113"/>
                  </a:lnTo>
                  <a:lnTo>
                    <a:pt x="371" y="105"/>
                  </a:lnTo>
                  <a:lnTo>
                    <a:pt x="356" y="99"/>
                  </a:lnTo>
                  <a:lnTo>
                    <a:pt x="330" y="141"/>
                  </a:lnTo>
                  <a:lnTo>
                    <a:pt x="271" y="229"/>
                  </a:lnTo>
                  <a:lnTo>
                    <a:pt x="272" y="229"/>
                  </a:lnTo>
                  <a:close/>
                  <a:moveTo>
                    <a:pt x="386" y="42"/>
                  </a:moveTo>
                  <a:lnTo>
                    <a:pt x="419" y="0"/>
                  </a:lnTo>
                  <a:lnTo>
                    <a:pt x="472" y="33"/>
                  </a:lnTo>
                  <a:lnTo>
                    <a:pt x="446" y="77"/>
                  </a:lnTo>
                  <a:lnTo>
                    <a:pt x="468" y="92"/>
                  </a:lnTo>
                  <a:lnTo>
                    <a:pt x="479" y="104"/>
                  </a:lnTo>
                  <a:lnTo>
                    <a:pt x="489" y="119"/>
                  </a:lnTo>
                  <a:lnTo>
                    <a:pt x="492" y="127"/>
                  </a:lnTo>
                  <a:lnTo>
                    <a:pt x="493" y="136"/>
                  </a:lnTo>
                  <a:lnTo>
                    <a:pt x="493" y="146"/>
                  </a:lnTo>
                  <a:lnTo>
                    <a:pt x="491" y="158"/>
                  </a:lnTo>
                  <a:lnTo>
                    <a:pt x="747" y="325"/>
                  </a:lnTo>
                  <a:lnTo>
                    <a:pt x="762" y="335"/>
                  </a:lnTo>
                  <a:lnTo>
                    <a:pt x="771" y="346"/>
                  </a:lnTo>
                  <a:lnTo>
                    <a:pt x="772" y="350"/>
                  </a:lnTo>
                  <a:lnTo>
                    <a:pt x="772" y="356"/>
                  </a:lnTo>
                  <a:lnTo>
                    <a:pt x="766" y="372"/>
                  </a:lnTo>
                  <a:lnTo>
                    <a:pt x="756" y="386"/>
                  </a:lnTo>
                  <a:lnTo>
                    <a:pt x="752" y="391"/>
                  </a:lnTo>
                  <a:lnTo>
                    <a:pt x="748" y="394"/>
                  </a:lnTo>
                  <a:lnTo>
                    <a:pt x="742" y="395"/>
                  </a:lnTo>
                  <a:lnTo>
                    <a:pt x="737" y="394"/>
                  </a:lnTo>
                  <a:lnTo>
                    <a:pt x="724" y="388"/>
                  </a:lnTo>
                  <a:lnTo>
                    <a:pt x="602" y="312"/>
                  </a:lnTo>
                  <a:lnTo>
                    <a:pt x="455" y="220"/>
                  </a:lnTo>
                  <a:lnTo>
                    <a:pt x="249" y="518"/>
                  </a:lnTo>
                  <a:lnTo>
                    <a:pt x="254" y="552"/>
                  </a:lnTo>
                  <a:lnTo>
                    <a:pt x="286" y="535"/>
                  </a:lnTo>
                  <a:lnTo>
                    <a:pt x="312" y="517"/>
                  </a:lnTo>
                  <a:lnTo>
                    <a:pt x="325" y="507"/>
                  </a:lnTo>
                  <a:lnTo>
                    <a:pt x="334" y="498"/>
                  </a:lnTo>
                  <a:lnTo>
                    <a:pt x="367" y="455"/>
                  </a:lnTo>
                  <a:lnTo>
                    <a:pt x="413" y="388"/>
                  </a:lnTo>
                  <a:lnTo>
                    <a:pt x="472" y="298"/>
                  </a:lnTo>
                  <a:lnTo>
                    <a:pt x="621" y="379"/>
                  </a:lnTo>
                  <a:lnTo>
                    <a:pt x="622" y="384"/>
                  </a:lnTo>
                  <a:lnTo>
                    <a:pt x="623" y="394"/>
                  </a:lnTo>
                  <a:lnTo>
                    <a:pt x="620" y="414"/>
                  </a:lnTo>
                  <a:lnTo>
                    <a:pt x="616" y="425"/>
                  </a:lnTo>
                  <a:lnTo>
                    <a:pt x="610" y="438"/>
                  </a:lnTo>
                  <a:lnTo>
                    <a:pt x="543" y="546"/>
                  </a:lnTo>
                  <a:lnTo>
                    <a:pt x="479" y="647"/>
                  </a:lnTo>
                  <a:lnTo>
                    <a:pt x="475" y="657"/>
                  </a:lnTo>
                  <a:lnTo>
                    <a:pt x="472" y="666"/>
                  </a:lnTo>
                  <a:lnTo>
                    <a:pt x="472" y="674"/>
                  </a:lnTo>
                  <a:lnTo>
                    <a:pt x="476" y="680"/>
                  </a:lnTo>
                  <a:lnTo>
                    <a:pt x="479" y="683"/>
                  </a:lnTo>
                  <a:lnTo>
                    <a:pt x="485" y="684"/>
                  </a:lnTo>
                  <a:lnTo>
                    <a:pt x="491" y="684"/>
                  </a:lnTo>
                  <a:lnTo>
                    <a:pt x="498" y="680"/>
                  </a:lnTo>
                  <a:lnTo>
                    <a:pt x="513" y="668"/>
                  </a:lnTo>
                  <a:lnTo>
                    <a:pt x="560" y="718"/>
                  </a:lnTo>
                  <a:lnTo>
                    <a:pt x="552" y="729"/>
                  </a:lnTo>
                  <a:lnTo>
                    <a:pt x="542" y="740"/>
                  </a:lnTo>
                  <a:lnTo>
                    <a:pt x="528" y="750"/>
                  </a:lnTo>
                  <a:lnTo>
                    <a:pt x="512" y="759"/>
                  </a:lnTo>
                  <a:lnTo>
                    <a:pt x="494" y="764"/>
                  </a:lnTo>
                  <a:lnTo>
                    <a:pt x="484" y="764"/>
                  </a:lnTo>
                  <a:lnTo>
                    <a:pt x="475" y="763"/>
                  </a:lnTo>
                  <a:lnTo>
                    <a:pt x="464" y="759"/>
                  </a:lnTo>
                  <a:lnTo>
                    <a:pt x="453" y="753"/>
                  </a:lnTo>
                  <a:lnTo>
                    <a:pt x="433" y="739"/>
                  </a:lnTo>
                  <a:lnTo>
                    <a:pt x="417" y="724"/>
                  </a:lnTo>
                  <a:lnTo>
                    <a:pt x="405" y="707"/>
                  </a:lnTo>
                  <a:lnTo>
                    <a:pt x="396" y="691"/>
                  </a:lnTo>
                  <a:lnTo>
                    <a:pt x="392" y="673"/>
                  </a:lnTo>
                  <a:lnTo>
                    <a:pt x="393" y="654"/>
                  </a:lnTo>
                  <a:lnTo>
                    <a:pt x="399" y="636"/>
                  </a:lnTo>
                  <a:lnTo>
                    <a:pt x="410" y="616"/>
                  </a:lnTo>
                  <a:lnTo>
                    <a:pt x="536" y="436"/>
                  </a:lnTo>
                  <a:lnTo>
                    <a:pt x="540" y="426"/>
                  </a:lnTo>
                  <a:lnTo>
                    <a:pt x="542" y="417"/>
                  </a:lnTo>
                  <a:lnTo>
                    <a:pt x="537" y="410"/>
                  </a:lnTo>
                  <a:lnTo>
                    <a:pt x="529" y="403"/>
                  </a:lnTo>
                  <a:lnTo>
                    <a:pt x="520" y="395"/>
                  </a:lnTo>
                  <a:lnTo>
                    <a:pt x="511" y="389"/>
                  </a:lnTo>
                  <a:lnTo>
                    <a:pt x="507" y="388"/>
                  </a:lnTo>
                  <a:lnTo>
                    <a:pt x="502" y="389"/>
                  </a:lnTo>
                  <a:lnTo>
                    <a:pt x="497" y="393"/>
                  </a:lnTo>
                  <a:lnTo>
                    <a:pt x="491" y="399"/>
                  </a:lnTo>
                  <a:lnTo>
                    <a:pt x="472" y="425"/>
                  </a:lnTo>
                  <a:lnTo>
                    <a:pt x="443" y="471"/>
                  </a:lnTo>
                  <a:lnTo>
                    <a:pt x="423" y="497"/>
                  </a:lnTo>
                  <a:lnTo>
                    <a:pt x="402" y="522"/>
                  </a:lnTo>
                  <a:lnTo>
                    <a:pt x="379" y="546"/>
                  </a:lnTo>
                  <a:lnTo>
                    <a:pt x="354" y="567"/>
                  </a:lnTo>
                  <a:lnTo>
                    <a:pt x="312" y="598"/>
                  </a:lnTo>
                  <a:lnTo>
                    <a:pt x="287" y="620"/>
                  </a:lnTo>
                  <a:lnTo>
                    <a:pt x="276" y="631"/>
                  </a:lnTo>
                  <a:lnTo>
                    <a:pt x="273" y="635"/>
                  </a:lnTo>
                  <a:lnTo>
                    <a:pt x="240" y="619"/>
                  </a:lnTo>
                  <a:lnTo>
                    <a:pt x="219" y="566"/>
                  </a:lnTo>
                  <a:lnTo>
                    <a:pt x="193" y="571"/>
                  </a:lnTo>
                  <a:lnTo>
                    <a:pt x="133" y="545"/>
                  </a:lnTo>
                  <a:lnTo>
                    <a:pt x="137" y="485"/>
                  </a:lnTo>
                  <a:lnTo>
                    <a:pt x="195" y="483"/>
                  </a:lnTo>
                  <a:lnTo>
                    <a:pt x="232" y="438"/>
                  </a:lnTo>
                  <a:lnTo>
                    <a:pt x="267" y="389"/>
                  </a:lnTo>
                  <a:lnTo>
                    <a:pt x="308" y="333"/>
                  </a:lnTo>
                  <a:lnTo>
                    <a:pt x="278" y="308"/>
                  </a:lnTo>
                  <a:lnTo>
                    <a:pt x="237" y="279"/>
                  </a:lnTo>
                  <a:lnTo>
                    <a:pt x="224" y="298"/>
                  </a:lnTo>
                  <a:lnTo>
                    <a:pt x="181" y="353"/>
                  </a:lnTo>
                  <a:lnTo>
                    <a:pt x="136" y="403"/>
                  </a:lnTo>
                  <a:lnTo>
                    <a:pt x="90" y="448"/>
                  </a:lnTo>
                  <a:lnTo>
                    <a:pt x="45" y="487"/>
                  </a:lnTo>
                  <a:lnTo>
                    <a:pt x="24" y="461"/>
                  </a:lnTo>
                  <a:lnTo>
                    <a:pt x="11" y="442"/>
                  </a:lnTo>
                  <a:lnTo>
                    <a:pt x="0" y="426"/>
                  </a:lnTo>
                  <a:lnTo>
                    <a:pt x="17" y="415"/>
                  </a:lnTo>
                  <a:lnTo>
                    <a:pt x="61" y="380"/>
                  </a:lnTo>
                  <a:lnTo>
                    <a:pt x="89" y="355"/>
                  </a:lnTo>
                  <a:lnTo>
                    <a:pt x="121" y="324"/>
                  </a:lnTo>
                  <a:lnTo>
                    <a:pt x="153" y="288"/>
                  </a:lnTo>
                  <a:lnTo>
                    <a:pt x="187" y="248"/>
                  </a:lnTo>
                  <a:lnTo>
                    <a:pt x="181" y="243"/>
                  </a:lnTo>
                  <a:lnTo>
                    <a:pt x="158" y="233"/>
                  </a:lnTo>
                  <a:lnTo>
                    <a:pt x="150" y="228"/>
                  </a:lnTo>
                  <a:lnTo>
                    <a:pt x="144" y="225"/>
                  </a:lnTo>
                  <a:lnTo>
                    <a:pt x="142" y="219"/>
                  </a:lnTo>
                  <a:lnTo>
                    <a:pt x="142" y="213"/>
                  </a:lnTo>
                  <a:lnTo>
                    <a:pt x="144" y="205"/>
                  </a:lnTo>
                  <a:lnTo>
                    <a:pt x="150" y="194"/>
                  </a:lnTo>
                  <a:lnTo>
                    <a:pt x="160" y="175"/>
                  </a:lnTo>
                  <a:lnTo>
                    <a:pt x="167" y="166"/>
                  </a:lnTo>
                  <a:lnTo>
                    <a:pt x="171" y="165"/>
                  </a:lnTo>
                  <a:lnTo>
                    <a:pt x="174" y="166"/>
                  </a:lnTo>
                  <a:lnTo>
                    <a:pt x="186" y="171"/>
                  </a:lnTo>
                  <a:lnTo>
                    <a:pt x="224" y="196"/>
                  </a:lnTo>
                  <a:lnTo>
                    <a:pt x="254" y="144"/>
                  </a:lnTo>
                  <a:lnTo>
                    <a:pt x="315" y="32"/>
                  </a:lnTo>
                  <a:lnTo>
                    <a:pt x="327" y="7"/>
                  </a:lnTo>
                  <a:lnTo>
                    <a:pt x="386" y="4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4" name="Freeform 87"/>
            <p:cNvSpPr>
              <a:spLocks noChangeAspect="1"/>
            </p:cNvSpPr>
            <p:nvPr/>
          </p:nvSpPr>
          <p:spPr bwMode="auto">
            <a:xfrm>
              <a:off x="215" y="775"/>
              <a:ext cx="5" cy="6"/>
            </a:xfrm>
            <a:custGeom>
              <a:avLst/>
              <a:gdLst>
                <a:gd name="T0" fmla="*/ 48 w 71"/>
                <a:gd name="T1" fmla="*/ 0 h 85"/>
                <a:gd name="T2" fmla="*/ 71 w 71"/>
                <a:gd name="T3" fmla="*/ 19 h 85"/>
                <a:gd name="T4" fmla="*/ 69 w 71"/>
                <a:gd name="T5" fmla="*/ 30 h 85"/>
                <a:gd name="T6" fmla="*/ 64 w 71"/>
                <a:gd name="T7" fmla="*/ 49 h 85"/>
                <a:gd name="T8" fmla="*/ 58 w 71"/>
                <a:gd name="T9" fmla="*/ 61 h 85"/>
                <a:gd name="T10" fmla="*/ 48 w 71"/>
                <a:gd name="T11" fmla="*/ 72 h 85"/>
                <a:gd name="T12" fmla="*/ 36 w 71"/>
                <a:gd name="T13" fmla="*/ 85 h 85"/>
                <a:gd name="T14" fmla="*/ 0 w 71"/>
                <a:gd name="T15" fmla="*/ 60 h 85"/>
                <a:gd name="T16" fmla="*/ 48 w 71"/>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85"/>
                <a:gd name="T29" fmla="*/ 71 w 71"/>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85">
                  <a:moveTo>
                    <a:pt x="48" y="0"/>
                  </a:moveTo>
                  <a:lnTo>
                    <a:pt x="71" y="19"/>
                  </a:lnTo>
                  <a:lnTo>
                    <a:pt x="69" y="30"/>
                  </a:lnTo>
                  <a:lnTo>
                    <a:pt x="64" y="49"/>
                  </a:lnTo>
                  <a:lnTo>
                    <a:pt x="58" y="61"/>
                  </a:lnTo>
                  <a:lnTo>
                    <a:pt x="48" y="72"/>
                  </a:lnTo>
                  <a:lnTo>
                    <a:pt x="36" y="85"/>
                  </a:lnTo>
                  <a:lnTo>
                    <a:pt x="0" y="60"/>
                  </a:lnTo>
                  <a:lnTo>
                    <a:pt x="4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5" name="Freeform 88"/>
            <p:cNvSpPr>
              <a:spLocks noChangeAspect="1"/>
            </p:cNvSpPr>
            <p:nvPr/>
          </p:nvSpPr>
          <p:spPr bwMode="auto">
            <a:xfrm>
              <a:off x="206" y="788"/>
              <a:ext cx="6" cy="8"/>
            </a:xfrm>
            <a:custGeom>
              <a:avLst/>
              <a:gdLst>
                <a:gd name="T0" fmla="*/ 38 w 81"/>
                <a:gd name="T1" fmla="*/ 0 h 96"/>
                <a:gd name="T2" fmla="*/ 81 w 81"/>
                <a:gd name="T3" fmla="*/ 6 h 96"/>
                <a:gd name="T4" fmla="*/ 64 w 81"/>
                <a:gd name="T5" fmla="*/ 96 h 96"/>
                <a:gd name="T6" fmla="*/ 0 w 81"/>
                <a:gd name="T7" fmla="*/ 96 h 96"/>
                <a:gd name="T8" fmla="*/ 38 w 81"/>
                <a:gd name="T9" fmla="*/ 0 h 96"/>
                <a:gd name="T10" fmla="*/ 0 60000 65536"/>
                <a:gd name="T11" fmla="*/ 0 60000 65536"/>
                <a:gd name="T12" fmla="*/ 0 60000 65536"/>
                <a:gd name="T13" fmla="*/ 0 60000 65536"/>
                <a:gd name="T14" fmla="*/ 0 60000 65536"/>
                <a:gd name="T15" fmla="*/ 0 w 81"/>
                <a:gd name="T16" fmla="*/ 0 h 96"/>
                <a:gd name="T17" fmla="*/ 81 w 81"/>
                <a:gd name="T18" fmla="*/ 96 h 96"/>
              </a:gdLst>
              <a:ahLst/>
              <a:cxnLst>
                <a:cxn ang="T10">
                  <a:pos x="T0" y="T1"/>
                </a:cxn>
                <a:cxn ang="T11">
                  <a:pos x="T2" y="T3"/>
                </a:cxn>
                <a:cxn ang="T12">
                  <a:pos x="T4" y="T5"/>
                </a:cxn>
                <a:cxn ang="T13">
                  <a:pos x="T6" y="T7"/>
                </a:cxn>
                <a:cxn ang="T14">
                  <a:pos x="T8" y="T9"/>
                </a:cxn>
              </a:cxnLst>
              <a:rect l="T15" t="T16" r="T17" b="T18"/>
              <a:pathLst>
                <a:path w="81" h="96">
                  <a:moveTo>
                    <a:pt x="38" y="0"/>
                  </a:moveTo>
                  <a:lnTo>
                    <a:pt x="81" y="6"/>
                  </a:lnTo>
                  <a:lnTo>
                    <a:pt x="64" y="96"/>
                  </a:lnTo>
                  <a:lnTo>
                    <a:pt x="0" y="96"/>
                  </a:lnTo>
                  <a:lnTo>
                    <a:pt x="38"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6" name="Freeform 89"/>
            <p:cNvSpPr>
              <a:spLocks noChangeAspect="1"/>
            </p:cNvSpPr>
            <p:nvPr/>
          </p:nvSpPr>
          <p:spPr bwMode="auto">
            <a:xfrm>
              <a:off x="250" y="794"/>
              <a:ext cx="26" cy="34"/>
            </a:xfrm>
            <a:custGeom>
              <a:avLst/>
              <a:gdLst>
                <a:gd name="T0" fmla="*/ 329 w 356"/>
                <a:gd name="T1" fmla="*/ 70 h 438"/>
                <a:gd name="T2" fmla="*/ 277 w 356"/>
                <a:gd name="T3" fmla="*/ 0 h 438"/>
                <a:gd name="T4" fmla="*/ 265 w 356"/>
                <a:gd name="T5" fmla="*/ 15 h 438"/>
                <a:gd name="T6" fmla="*/ 234 w 356"/>
                <a:gd name="T7" fmla="*/ 48 h 438"/>
                <a:gd name="T8" fmla="*/ 215 w 356"/>
                <a:gd name="T9" fmla="*/ 67 h 438"/>
                <a:gd name="T10" fmla="*/ 197 w 356"/>
                <a:gd name="T11" fmla="*/ 84 h 438"/>
                <a:gd name="T12" fmla="*/ 179 w 356"/>
                <a:gd name="T13" fmla="*/ 98 h 438"/>
                <a:gd name="T14" fmla="*/ 163 w 356"/>
                <a:gd name="T15" fmla="*/ 106 h 438"/>
                <a:gd name="T16" fmla="*/ 124 w 356"/>
                <a:gd name="T17" fmla="*/ 117 h 438"/>
                <a:gd name="T18" fmla="*/ 111 w 356"/>
                <a:gd name="T19" fmla="*/ 121 h 438"/>
                <a:gd name="T20" fmla="*/ 76 w 356"/>
                <a:gd name="T21" fmla="*/ 144 h 438"/>
                <a:gd name="T22" fmla="*/ 78 w 356"/>
                <a:gd name="T23" fmla="*/ 207 h 438"/>
                <a:gd name="T24" fmla="*/ 167 w 356"/>
                <a:gd name="T25" fmla="*/ 242 h 438"/>
                <a:gd name="T26" fmla="*/ 160 w 356"/>
                <a:gd name="T27" fmla="*/ 248 h 438"/>
                <a:gd name="T28" fmla="*/ 144 w 356"/>
                <a:gd name="T29" fmla="*/ 263 h 438"/>
                <a:gd name="T30" fmla="*/ 132 w 356"/>
                <a:gd name="T31" fmla="*/ 271 h 438"/>
                <a:gd name="T32" fmla="*/ 118 w 356"/>
                <a:gd name="T33" fmla="*/ 279 h 438"/>
                <a:gd name="T34" fmla="*/ 102 w 356"/>
                <a:gd name="T35" fmla="*/ 286 h 438"/>
                <a:gd name="T36" fmla="*/ 85 w 356"/>
                <a:gd name="T37" fmla="*/ 291 h 438"/>
                <a:gd name="T38" fmla="*/ 56 w 356"/>
                <a:gd name="T39" fmla="*/ 297 h 438"/>
                <a:gd name="T40" fmla="*/ 35 w 356"/>
                <a:gd name="T41" fmla="*/ 303 h 438"/>
                <a:gd name="T42" fmla="*/ 28 w 356"/>
                <a:gd name="T43" fmla="*/ 308 h 438"/>
                <a:gd name="T44" fmla="*/ 22 w 356"/>
                <a:gd name="T45" fmla="*/ 313 h 438"/>
                <a:gd name="T46" fmla="*/ 16 w 356"/>
                <a:gd name="T47" fmla="*/ 320 h 438"/>
                <a:gd name="T48" fmla="*/ 9 w 356"/>
                <a:gd name="T49" fmla="*/ 331 h 438"/>
                <a:gd name="T50" fmla="*/ 1 w 356"/>
                <a:gd name="T51" fmla="*/ 350 h 438"/>
                <a:gd name="T52" fmla="*/ 0 w 356"/>
                <a:gd name="T53" fmla="*/ 357 h 438"/>
                <a:gd name="T54" fmla="*/ 1 w 356"/>
                <a:gd name="T55" fmla="*/ 363 h 438"/>
                <a:gd name="T56" fmla="*/ 4 w 356"/>
                <a:gd name="T57" fmla="*/ 367 h 438"/>
                <a:gd name="T58" fmla="*/ 9 w 356"/>
                <a:gd name="T59" fmla="*/ 373 h 438"/>
                <a:gd name="T60" fmla="*/ 24 w 356"/>
                <a:gd name="T61" fmla="*/ 384 h 438"/>
                <a:gd name="T62" fmla="*/ 52 w 356"/>
                <a:gd name="T63" fmla="*/ 399 h 438"/>
                <a:gd name="T64" fmla="*/ 93 w 356"/>
                <a:gd name="T65" fmla="*/ 415 h 438"/>
                <a:gd name="T66" fmla="*/ 136 w 356"/>
                <a:gd name="T67" fmla="*/ 430 h 438"/>
                <a:gd name="T68" fmla="*/ 169 w 356"/>
                <a:gd name="T69" fmla="*/ 438 h 438"/>
                <a:gd name="T70" fmla="*/ 182 w 356"/>
                <a:gd name="T71" fmla="*/ 438 h 438"/>
                <a:gd name="T72" fmla="*/ 195 w 356"/>
                <a:gd name="T73" fmla="*/ 437 h 438"/>
                <a:gd name="T74" fmla="*/ 208 w 356"/>
                <a:gd name="T75" fmla="*/ 432 h 438"/>
                <a:gd name="T76" fmla="*/ 220 w 356"/>
                <a:gd name="T77" fmla="*/ 426 h 438"/>
                <a:gd name="T78" fmla="*/ 228 w 356"/>
                <a:gd name="T79" fmla="*/ 420 h 438"/>
                <a:gd name="T80" fmla="*/ 231 w 356"/>
                <a:gd name="T81" fmla="*/ 412 h 438"/>
                <a:gd name="T82" fmla="*/ 231 w 356"/>
                <a:gd name="T83" fmla="*/ 409 h 438"/>
                <a:gd name="T84" fmla="*/ 229 w 356"/>
                <a:gd name="T85" fmla="*/ 405 h 438"/>
                <a:gd name="T86" fmla="*/ 221 w 356"/>
                <a:gd name="T87" fmla="*/ 397 h 438"/>
                <a:gd name="T88" fmla="*/ 181 w 356"/>
                <a:gd name="T89" fmla="*/ 376 h 438"/>
                <a:gd name="T90" fmla="*/ 152 w 356"/>
                <a:gd name="T91" fmla="*/ 362 h 438"/>
                <a:gd name="T92" fmla="*/ 145 w 356"/>
                <a:gd name="T93" fmla="*/ 358 h 438"/>
                <a:gd name="T94" fmla="*/ 139 w 356"/>
                <a:gd name="T95" fmla="*/ 354 h 438"/>
                <a:gd name="T96" fmla="*/ 136 w 356"/>
                <a:gd name="T97" fmla="*/ 349 h 438"/>
                <a:gd name="T98" fmla="*/ 133 w 356"/>
                <a:gd name="T99" fmla="*/ 342 h 438"/>
                <a:gd name="T100" fmla="*/ 133 w 356"/>
                <a:gd name="T101" fmla="*/ 336 h 438"/>
                <a:gd name="T102" fmla="*/ 137 w 356"/>
                <a:gd name="T103" fmla="*/ 331 h 438"/>
                <a:gd name="T104" fmla="*/ 143 w 356"/>
                <a:gd name="T105" fmla="*/ 326 h 438"/>
                <a:gd name="T106" fmla="*/ 152 w 356"/>
                <a:gd name="T107" fmla="*/ 321 h 438"/>
                <a:gd name="T108" fmla="*/ 169 w 356"/>
                <a:gd name="T109" fmla="*/ 313 h 438"/>
                <a:gd name="T110" fmla="*/ 195 w 356"/>
                <a:gd name="T111" fmla="*/ 299 h 438"/>
                <a:gd name="T112" fmla="*/ 265 w 356"/>
                <a:gd name="T113" fmla="*/ 259 h 438"/>
                <a:gd name="T114" fmla="*/ 356 w 356"/>
                <a:gd name="T115" fmla="*/ 203 h 438"/>
                <a:gd name="T116" fmla="*/ 315 w 356"/>
                <a:gd name="T117" fmla="*/ 151 h 438"/>
                <a:gd name="T118" fmla="*/ 221 w 356"/>
                <a:gd name="T119" fmla="*/ 207 h 438"/>
                <a:gd name="T120" fmla="*/ 161 w 356"/>
                <a:gd name="T121" fmla="*/ 165 h 438"/>
                <a:gd name="T122" fmla="*/ 329 w 356"/>
                <a:gd name="T123" fmla="*/ 70 h 4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56"/>
                <a:gd name="T187" fmla="*/ 0 h 438"/>
                <a:gd name="T188" fmla="*/ 356 w 356"/>
                <a:gd name="T189" fmla="*/ 438 h 43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56" h="438">
                  <a:moveTo>
                    <a:pt x="329" y="70"/>
                  </a:moveTo>
                  <a:lnTo>
                    <a:pt x="277" y="0"/>
                  </a:lnTo>
                  <a:lnTo>
                    <a:pt x="265" y="15"/>
                  </a:lnTo>
                  <a:lnTo>
                    <a:pt x="234" y="48"/>
                  </a:lnTo>
                  <a:lnTo>
                    <a:pt x="215" y="67"/>
                  </a:lnTo>
                  <a:lnTo>
                    <a:pt x="197" y="84"/>
                  </a:lnTo>
                  <a:lnTo>
                    <a:pt x="179" y="98"/>
                  </a:lnTo>
                  <a:lnTo>
                    <a:pt x="163" y="106"/>
                  </a:lnTo>
                  <a:lnTo>
                    <a:pt x="124" y="117"/>
                  </a:lnTo>
                  <a:lnTo>
                    <a:pt x="111" y="121"/>
                  </a:lnTo>
                  <a:lnTo>
                    <a:pt x="76" y="144"/>
                  </a:lnTo>
                  <a:lnTo>
                    <a:pt x="78" y="207"/>
                  </a:lnTo>
                  <a:lnTo>
                    <a:pt x="167" y="242"/>
                  </a:lnTo>
                  <a:lnTo>
                    <a:pt x="160" y="248"/>
                  </a:lnTo>
                  <a:lnTo>
                    <a:pt x="144" y="263"/>
                  </a:lnTo>
                  <a:lnTo>
                    <a:pt x="132" y="271"/>
                  </a:lnTo>
                  <a:lnTo>
                    <a:pt x="118" y="279"/>
                  </a:lnTo>
                  <a:lnTo>
                    <a:pt x="102" y="286"/>
                  </a:lnTo>
                  <a:lnTo>
                    <a:pt x="85" y="291"/>
                  </a:lnTo>
                  <a:lnTo>
                    <a:pt x="56" y="297"/>
                  </a:lnTo>
                  <a:lnTo>
                    <a:pt x="35" y="303"/>
                  </a:lnTo>
                  <a:lnTo>
                    <a:pt x="28" y="308"/>
                  </a:lnTo>
                  <a:lnTo>
                    <a:pt x="22" y="313"/>
                  </a:lnTo>
                  <a:lnTo>
                    <a:pt x="16" y="320"/>
                  </a:lnTo>
                  <a:lnTo>
                    <a:pt x="9" y="331"/>
                  </a:lnTo>
                  <a:lnTo>
                    <a:pt x="1" y="350"/>
                  </a:lnTo>
                  <a:lnTo>
                    <a:pt x="0" y="357"/>
                  </a:lnTo>
                  <a:lnTo>
                    <a:pt x="1" y="363"/>
                  </a:lnTo>
                  <a:lnTo>
                    <a:pt x="4" y="367"/>
                  </a:lnTo>
                  <a:lnTo>
                    <a:pt x="9" y="373"/>
                  </a:lnTo>
                  <a:lnTo>
                    <a:pt x="24" y="384"/>
                  </a:lnTo>
                  <a:lnTo>
                    <a:pt x="52" y="399"/>
                  </a:lnTo>
                  <a:lnTo>
                    <a:pt x="93" y="415"/>
                  </a:lnTo>
                  <a:lnTo>
                    <a:pt x="136" y="430"/>
                  </a:lnTo>
                  <a:lnTo>
                    <a:pt x="169" y="438"/>
                  </a:lnTo>
                  <a:lnTo>
                    <a:pt x="182" y="438"/>
                  </a:lnTo>
                  <a:lnTo>
                    <a:pt x="195" y="437"/>
                  </a:lnTo>
                  <a:lnTo>
                    <a:pt x="208" y="432"/>
                  </a:lnTo>
                  <a:lnTo>
                    <a:pt x="220" y="426"/>
                  </a:lnTo>
                  <a:lnTo>
                    <a:pt x="228" y="420"/>
                  </a:lnTo>
                  <a:lnTo>
                    <a:pt x="231" y="412"/>
                  </a:lnTo>
                  <a:lnTo>
                    <a:pt x="231" y="409"/>
                  </a:lnTo>
                  <a:lnTo>
                    <a:pt x="229" y="405"/>
                  </a:lnTo>
                  <a:lnTo>
                    <a:pt x="221" y="397"/>
                  </a:lnTo>
                  <a:lnTo>
                    <a:pt x="181" y="376"/>
                  </a:lnTo>
                  <a:lnTo>
                    <a:pt x="152" y="362"/>
                  </a:lnTo>
                  <a:lnTo>
                    <a:pt x="145" y="358"/>
                  </a:lnTo>
                  <a:lnTo>
                    <a:pt x="139" y="354"/>
                  </a:lnTo>
                  <a:lnTo>
                    <a:pt x="136" y="349"/>
                  </a:lnTo>
                  <a:lnTo>
                    <a:pt x="133" y="342"/>
                  </a:lnTo>
                  <a:lnTo>
                    <a:pt x="133" y="336"/>
                  </a:lnTo>
                  <a:lnTo>
                    <a:pt x="137" y="331"/>
                  </a:lnTo>
                  <a:lnTo>
                    <a:pt x="143" y="326"/>
                  </a:lnTo>
                  <a:lnTo>
                    <a:pt x="152" y="321"/>
                  </a:lnTo>
                  <a:lnTo>
                    <a:pt x="169" y="313"/>
                  </a:lnTo>
                  <a:lnTo>
                    <a:pt x="195" y="299"/>
                  </a:lnTo>
                  <a:lnTo>
                    <a:pt x="265" y="259"/>
                  </a:lnTo>
                  <a:lnTo>
                    <a:pt x="356" y="203"/>
                  </a:lnTo>
                  <a:lnTo>
                    <a:pt x="315" y="151"/>
                  </a:lnTo>
                  <a:lnTo>
                    <a:pt x="221" y="207"/>
                  </a:lnTo>
                  <a:lnTo>
                    <a:pt x="161" y="165"/>
                  </a:lnTo>
                  <a:lnTo>
                    <a:pt x="329" y="7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7" name="Freeform 90"/>
            <p:cNvSpPr>
              <a:spLocks noChangeAspect="1"/>
            </p:cNvSpPr>
            <p:nvPr/>
          </p:nvSpPr>
          <p:spPr bwMode="auto">
            <a:xfrm>
              <a:off x="245" y="827"/>
              <a:ext cx="17" cy="9"/>
            </a:xfrm>
            <a:custGeom>
              <a:avLst/>
              <a:gdLst>
                <a:gd name="T0" fmla="*/ 3 w 227"/>
                <a:gd name="T1" fmla="*/ 0 h 117"/>
                <a:gd name="T2" fmla="*/ 56 w 227"/>
                <a:gd name="T3" fmla="*/ 23 h 117"/>
                <a:gd name="T4" fmla="*/ 102 w 227"/>
                <a:gd name="T5" fmla="*/ 41 h 117"/>
                <a:gd name="T6" fmla="*/ 124 w 227"/>
                <a:gd name="T7" fmla="*/ 47 h 117"/>
                <a:gd name="T8" fmla="*/ 142 w 227"/>
                <a:gd name="T9" fmla="*/ 52 h 117"/>
                <a:gd name="T10" fmla="*/ 174 w 227"/>
                <a:gd name="T11" fmla="*/ 56 h 117"/>
                <a:gd name="T12" fmla="*/ 202 w 227"/>
                <a:gd name="T13" fmla="*/ 54 h 117"/>
                <a:gd name="T14" fmla="*/ 227 w 227"/>
                <a:gd name="T15" fmla="*/ 52 h 117"/>
                <a:gd name="T16" fmla="*/ 220 w 227"/>
                <a:gd name="T17" fmla="*/ 117 h 117"/>
                <a:gd name="T18" fmla="*/ 194 w 227"/>
                <a:gd name="T19" fmla="*/ 115 h 117"/>
                <a:gd name="T20" fmla="*/ 154 w 227"/>
                <a:gd name="T21" fmla="*/ 112 h 117"/>
                <a:gd name="T22" fmla="*/ 134 w 227"/>
                <a:gd name="T23" fmla="*/ 109 h 117"/>
                <a:gd name="T24" fmla="*/ 119 w 227"/>
                <a:gd name="T25" fmla="*/ 104 h 117"/>
                <a:gd name="T26" fmla="*/ 95 w 227"/>
                <a:gd name="T27" fmla="*/ 97 h 117"/>
                <a:gd name="T28" fmla="*/ 68 w 227"/>
                <a:gd name="T29" fmla="*/ 92 h 117"/>
                <a:gd name="T30" fmla="*/ 23 w 227"/>
                <a:gd name="T31" fmla="*/ 88 h 117"/>
                <a:gd name="T32" fmla="*/ 5 w 227"/>
                <a:gd name="T33" fmla="*/ 84 h 117"/>
                <a:gd name="T34" fmla="*/ 0 w 227"/>
                <a:gd name="T35" fmla="*/ 83 h 117"/>
                <a:gd name="T36" fmla="*/ 3 w 227"/>
                <a:gd name="T37" fmla="*/ 0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117"/>
                <a:gd name="T59" fmla="*/ 227 w 227"/>
                <a:gd name="T60" fmla="*/ 117 h 1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117">
                  <a:moveTo>
                    <a:pt x="3" y="0"/>
                  </a:moveTo>
                  <a:lnTo>
                    <a:pt x="56" y="23"/>
                  </a:lnTo>
                  <a:lnTo>
                    <a:pt x="102" y="41"/>
                  </a:lnTo>
                  <a:lnTo>
                    <a:pt x="124" y="47"/>
                  </a:lnTo>
                  <a:lnTo>
                    <a:pt x="142" y="52"/>
                  </a:lnTo>
                  <a:lnTo>
                    <a:pt x="174" y="56"/>
                  </a:lnTo>
                  <a:lnTo>
                    <a:pt x="202" y="54"/>
                  </a:lnTo>
                  <a:lnTo>
                    <a:pt x="227" y="52"/>
                  </a:lnTo>
                  <a:lnTo>
                    <a:pt x="220" y="117"/>
                  </a:lnTo>
                  <a:lnTo>
                    <a:pt x="194" y="115"/>
                  </a:lnTo>
                  <a:lnTo>
                    <a:pt x="154" y="112"/>
                  </a:lnTo>
                  <a:lnTo>
                    <a:pt x="134" y="109"/>
                  </a:lnTo>
                  <a:lnTo>
                    <a:pt x="119" y="104"/>
                  </a:lnTo>
                  <a:lnTo>
                    <a:pt x="95" y="97"/>
                  </a:lnTo>
                  <a:lnTo>
                    <a:pt x="68" y="92"/>
                  </a:lnTo>
                  <a:lnTo>
                    <a:pt x="23" y="88"/>
                  </a:lnTo>
                  <a:lnTo>
                    <a:pt x="5" y="84"/>
                  </a:lnTo>
                  <a:lnTo>
                    <a:pt x="0" y="83"/>
                  </a:lnTo>
                  <a:lnTo>
                    <a:pt x="3"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8" name="Freeform 91"/>
            <p:cNvSpPr>
              <a:spLocks noChangeAspect="1" noEditPoints="1"/>
            </p:cNvSpPr>
            <p:nvPr/>
          </p:nvSpPr>
          <p:spPr bwMode="auto">
            <a:xfrm>
              <a:off x="256" y="802"/>
              <a:ext cx="43" cy="51"/>
            </a:xfrm>
            <a:custGeom>
              <a:avLst/>
              <a:gdLst>
                <a:gd name="T0" fmla="*/ 310 w 585"/>
                <a:gd name="T1" fmla="*/ 182 h 673"/>
                <a:gd name="T2" fmla="*/ 450 w 585"/>
                <a:gd name="T3" fmla="*/ 240 h 673"/>
                <a:gd name="T4" fmla="*/ 491 w 585"/>
                <a:gd name="T5" fmla="*/ 139 h 673"/>
                <a:gd name="T6" fmla="*/ 357 w 585"/>
                <a:gd name="T7" fmla="*/ 83 h 673"/>
                <a:gd name="T8" fmla="*/ 310 w 585"/>
                <a:gd name="T9" fmla="*/ 182 h 673"/>
                <a:gd name="T10" fmla="*/ 236 w 585"/>
                <a:gd name="T11" fmla="*/ 339 h 673"/>
                <a:gd name="T12" fmla="*/ 364 w 585"/>
                <a:gd name="T13" fmla="*/ 396 h 673"/>
                <a:gd name="T14" fmla="*/ 419 w 585"/>
                <a:gd name="T15" fmla="*/ 289 h 673"/>
                <a:gd name="T16" fmla="*/ 286 w 585"/>
                <a:gd name="T17" fmla="*/ 242 h 673"/>
                <a:gd name="T18" fmla="*/ 236 w 585"/>
                <a:gd name="T19" fmla="*/ 339 h 673"/>
                <a:gd name="T20" fmla="*/ 206 w 585"/>
                <a:gd name="T21" fmla="*/ 399 h 673"/>
                <a:gd name="T22" fmla="*/ 168 w 585"/>
                <a:gd name="T23" fmla="*/ 489 h 673"/>
                <a:gd name="T24" fmla="*/ 190 w 585"/>
                <a:gd name="T25" fmla="*/ 512 h 673"/>
                <a:gd name="T26" fmla="*/ 212 w 585"/>
                <a:gd name="T27" fmla="*/ 530 h 673"/>
                <a:gd name="T28" fmla="*/ 223 w 585"/>
                <a:gd name="T29" fmla="*/ 539 h 673"/>
                <a:gd name="T30" fmla="*/ 234 w 585"/>
                <a:gd name="T31" fmla="*/ 545 h 673"/>
                <a:gd name="T32" fmla="*/ 256 w 585"/>
                <a:gd name="T33" fmla="*/ 553 h 673"/>
                <a:gd name="T34" fmla="*/ 275 w 585"/>
                <a:gd name="T35" fmla="*/ 556 h 673"/>
                <a:gd name="T36" fmla="*/ 296 w 585"/>
                <a:gd name="T37" fmla="*/ 556 h 673"/>
                <a:gd name="T38" fmla="*/ 346 w 585"/>
                <a:gd name="T39" fmla="*/ 460 h 673"/>
                <a:gd name="T40" fmla="*/ 206 w 585"/>
                <a:gd name="T41" fmla="*/ 399 h 673"/>
                <a:gd name="T42" fmla="*/ 0 w 585"/>
                <a:gd name="T43" fmla="*/ 500 h 673"/>
                <a:gd name="T44" fmla="*/ 32 w 585"/>
                <a:gd name="T45" fmla="*/ 444 h 673"/>
                <a:gd name="T46" fmla="*/ 104 w 585"/>
                <a:gd name="T47" fmla="*/ 478 h 673"/>
                <a:gd name="T48" fmla="*/ 320 w 585"/>
                <a:gd name="T49" fmla="*/ 0 h 673"/>
                <a:gd name="T50" fmla="*/ 585 w 585"/>
                <a:gd name="T51" fmla="*/ 116 h 673"/>
                <a:gd name="T52" fmla="*/ 352 w 585"/>
                <a:gd name="T53" fmla="*/ 601 h 673"/>
                <a:gd name="T54" fmla="*/ 390 w 585"/>
                <a:gd name="T55" fmla="*/ 621 h 673"/>
                <a:gd name="T56" fmla="*/ 397 w 585"/>
                <a:gd name="T57" fmla="*/ 626 h 673"/>
                <a:gd name="T58" fmla="*/ 402 w 585"/>
                <a:gd name="T59" fmla="*/ 630 h 673"/>
                <a:gd name="T60" fmla="*/ 404 w 585"/>
                <a:gd name="T61" fmla="*/ 635 h 673"/>
                <a:gd name="T62" fmla="*/ 405 w 585"/>
                <a:gd name="T63" fmla="*/ 639 h 673"/>
                <a:gd name="T64" fmla="*/ 403 w 585"/>
                <a:gd name="T65" fmla="*/ 650 h 673"/>
                <a:gd name="T66" fmla="*/ 397 w 585"/>
                <a:gd name="T67" fmla="*/ 659 h 673"/>
                <a:gd name="T68" fmla="*/ 389 w 585"/>
                <a:gd name="T69" fmla="*/ 667 h 673"/>
                <a:gd name="T70" fmla="*/ 377 w 585"/>
                <a:gd name="T71" fmla="*/ 672 h 673"/>
                <a:gd name="T72" fmla="*/ 362 w 585"/>
                <a:gd name="T73" fmla="*/ 673 h 673"/>
                <a:gd name="T74" fmla="*/ 343 w 585"/>
                <a:gd name="T75" fmla="*/ 668 h 673"/>
                <a:gd name="T76" fmla="*/ 279 w 585"/>
                <a:gd name="T77" fmla="*/ 638 h 673"/>
                <a:gd name="T78" fmla="*/ 161 w 585"/>
                <a:gd name="T79" fmla="*/ 581 h 673"/>
                <a:gd name="T80" fmla="*/ 0 w 585"/>
                <a:gd name="T81" fmla="*/ 500 h 6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5"/>
                <a:gd name="T124" fmla="*/ 0 h 673"/>
                <a:gd name="T125" fmla="*/ 585 w 585"/>
                <a:gd name="T126" fmla="*/ 673 h 6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5" h="673">
                  <a:moveTo>
                    <a:pt x="310" y="182"/>
                  </a:moveTo>
                  <a:lnTo>
                    <a:pt x="450" y="240"/>
                  </a:lnTo>
                  <a:lnTo>
                    <a:pt x="491" y="139"/>
                  </a:lnTo>
                  <a:lnTo>
                    <a:pt x="357" y="83"/>
                  </a:lnTo>
                  <a:lnTo>
                    <a:pt x="310" y="182"/>
                  </a:lnTo>
                  <a:close/>
                  <a:moveTo>
                    <a:pt x="236" y="339"/>
                  </a:moveTo>
                  <a:lnTo>
                    <a:pt x="364" y="396"/>
                  </a:lnTo>
                  <a:lnTo>
                    <a:pt x="419" y="289"/>
                  </a:lnTo>
                  <a:lnTo>
                    <a:pt x="286" y="242"/>
                  </a:lnTo>
                  <a:lnTo>
                    <a:pt x="236" y="339"/>
                  </a:lnTo>
                  <a:close/>
                  <a:moveTo>
                    <a:pt x="206" y="399"/>
                  </a:moveTo>
                  <a:lnTo>
                    <a:pt x="168" y="489"/>
                  </a:lnTo>
                  <a:lnTo>
                    <a:pt x="190" y="512"/>
                  </a:lnTo>
                  <a:lnTo>
                    <a:pt x="212" y="530"/>
                  </a:lnTo>
                  <a:lnTo>
                    <a:pt x="223" y="539"/>
                  </a:lnTo>
                  <a:lnTo>
                    <a:pt x="234" y="545"/>
                  </a:lnTo>
                  <a:lnTo>
                    <a:pt x="256" y="553"/>
                  </a:lnTo>
                  <a:lnTo>
                    <a:pt x="275" y="556"/>
                  </a:lnTo>
                  <a:lnTo>
                    <a:pt x="296" y="556"/>
                  </a:lnTo>
                  <a:lnTo>
                    <a:pt x="346" y="460"/>
                  </a:lnTo>
                  <a:lnTo>
                    <a:pt x="206" y="399"/>
                  </a:lnTo>
                  <a:close/>
                  <a:moveTo>
                    <a:pt x="0" y="500"/>
                  </a:moveTo>
                  <a:lnTo>
                    <a:pt x="32" y="444"/>
                  </a:lnTo>
                  <a:lnTo>
                    <a:pt x="104" y="478"/>
                  </a:lnTo>
                  <a:lnTo>
                    <a:pt x="320" y="0"/>
                  </a:lnTo>
                  <a:lnTo>
                    <a:pt x="585" y="116"/>
                  </a:lnTo>
                  <a:lnTo>
                    <a:pt x="352" y="601"/>
                  </a:lnTo>
                  <a:lnTo>
                    <a:pt x="390" y="621"/>
                  </a:lnTo>
                  <a:lnTo>
                    <a:pt x="397" y="626"/>
                  </a:lnTo>
                  <a:lnTo>
                    <a:pt x="402" y="630"/>
                  </a:lnTo>
                  <a:lnTo>
                    <a:pt x="404" y="635"/>
                  </a:lnTo>
                  <a:lnTo>
                    <a:pt x="405" y="639"/>
                  </a:lnTo>
                  <a:lnTo>
                    <a:pt x="403" y="650"/>
                  </a:lnTo>
                  <a:lnTo>
                    <a:pt x="397" y="659"/>
                  </a:lnTo>
                  <a:lnTo>
                    <a:pt x="389" y="667"/>
                  </a:lnTo>
                  <a:lnTo>
                    <a:pt x="377" y="672"/>
                  </a:lnTo>
                  <a:lnTo>
                    <a:pt x="362" y="673"/>
                  </a:lnTo>
                  <a:lnTo>
                    <a:pt x="343" y="668"/>
                  </a:lnTo>
                  <a:lnTo>
                    <a:pt x="279" y="638"/>
                  </a:lnTo>
                  <a:lnTo>
                    <a:pt x="161" y="581"/>
                  </a:lnTo>
                  <a:lnTo>
                    <a:pt x="0" y="50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499" name="Freeform 92"/>
            <p:cNvSpPr>
              <a:spLocks noChangeAspect="1"/>
            </p:cNvSpPr>
            <p:nvPr/>
          </p:nvSpPr>
          <p:spPr bwMode="auto">
            <a:xfrm>
              <a:off x="304" y="815"/>
              <a:ext cx="24" cy="34"/>
            </a:xfrm>
            <a:custGeom>
              <a:avLst/>
              <a:gdLst>
                <a:gd name="T0" fmla="*/ 167 w 322"/>
                <a:gd name="T1" fmla="*/ 56 h 441"/>
                <a:gd name="T2" fmla="*/ 133 w 322"/>
                <a:gd name="T3" fmla="*/ 125 h 441"/>
                <a:gd name="T4" fmla="*/ 103 w 322"/>
                <a:gd name="T5" fmla="*/ 145 h 441"/>
                <a:gd name="T6" fmla="*/ 45 w 322"/>
                <a:gd name="T7" fmla="*/ 176 h 441"/>
                <a:gd name="T8" fmla="*/ 28 w 322"/>
                <a:gd name="T9" fmla="*/ 192 h 441"/>
                <a:gd name="T10" fmla="*/ 22 w 322"/>
                <a:gd name="T11" fmla="*/ 206 h 441"/>
                <a:gd name="T12" fmla="*/ 34 w 322"/>
                <a:gd name="T13" fmla="*/ 245 h 441"/>
                <a:gd name="T14" fmla="*/ 125 w 322"/>
                <a:gd name="T15" fmla="*/ 258 h 441"/>
                <a:gd name="T16" fmla="*/ 144 w 322"/>
                <a:gd name="T17" fmla="*/ 263 h 441"/>
                <a:gd name="T18" fmla="*/ 148 w 322"/>
                <a:gd name="T19" fmla="*/ 269 h 441"/>
                <a:gd name="T20" fmla="*/ 140 w 322"/>
                <a:gd name="T21" fmla="*/ 287 h 441"/>
                <a:gd name="T22" fmla="*/ 119 w 322"/>
                <a:gd name="T23" fmla="*/ 303 h 441"/>
                <a:gd name="T24" fmla="*/ 53 w 322"/>
                <a:gd name="T25" fmla="*/ 335 h 441"/>
                <a:gd name="T26" fmla="*/ 16 w 322"/>
                <a:gd name="T27" fmla="*/ 350 h 441"/>
                <a:gd name="T28" fmla="*/ 6 w 322"/>
                <a:gd name="T29" fmla="*/ 358 h 441"/>
                <a:gd name="T30" fmla="*/ 0 w 322"/>
                <a:gd name="T31" fmla="*/ 373 h 441"/>
                <a:gd name="T32" fmla="*/ 5 w 322"/>
                <a:gd name="T33" fmla="*/ 396 h 441"/>
                <a:gd name="T34" fmla="*/ 16 w 322"/>
                <a:gd name="T35" fmla="*/ 422 h 441"/>
                <a:gd name="T36" fmla="*/ 41 w 322"/>
                <a:gd name="T37" fmla="*/ 427 h 441"/>
                <a:gd name="T38" fmla="*/ 178 w 322"/>
                <a:gd name="T39" fmla="*/ 436 h 441"/>
                <a:gd name="T40" fmla="*/ 248 w 322"/>
                <a:gd name="T41" fmla="*/ 389 h 441"/>
                <a:gd name="T42" fmla="*/ 194 w 322"/>
                <a:gd name="T43" fmla="*/ 382 h 441"/>
                <a:gd name="T44" fmla="*/ 153 w 322"/>
                <a:gd name="T45" fmla="*/ 371 h 441"/>
                <a:gd name="T46" fmla="*/ 143 w 322"/>
                <a:gd name="T47" fmla="*/ 364 h 441"/>
                <a:gd name="T48" fmla="*/ 144 w 322"/>
                <a:gd name="T49" fmla="*/ 354 h 441"/>
                <a:gd name="T50" fmla="*/ 160 w 322"/>
                <a:gd name="T51" fmla="*/ 339 h 441"/>
                <a:gd name="T52" fmla="*/ 236 w 322"/>
                <a:gd name="T53" fmla="*/ 277 h 441"/>
                <a:gd name="T54" fmla="*/ 318 w 322"/>
                <a:gd name="T55" fmla="*/ 203 h 441"/>
                <a:gd name="T56" fmla="*/ 319 w 322"/>
                <a:gd name="T57" fmla="*/ 190 h 441"/>
                <a:gd name="T58" fmla="*/ 300 w 322"/>
                <a:gd name="T59" fmla="*/ 166 h 441"/>
                <a:gd name="T60" fmla="*/ 276 w 322"/>
                <a:gd name="T61" fmla="*/ 151 h 441"/>
                <a:gd name="T62" fmla="*/ 244 w 322"/>
                <a:gd name="T63" fmla="*/ 171 h 441"/>
                <a:gd name="T64" fmla="*/ 227 w 322"/>
                <a:gd name="T65" fmla="*/ 211 h 441"/>
                <a:gd name="T66" fmla="*/ 205 w 322"/>
                <a:gd name="T67" fmla="*/ 215 h 441"/>
                <a:gd name="T68" fmla="*/ 183 w 322"/>
                <a:gd name="T69" fmla="*/ 215 h 441"/>
                <a:gd name="T70" fmla="*/ 158 w 322"/>
                <a:gd name="T71" fmla="*/ 206 h 441"/>
                <a:gd name="T72" fmla="*/ 142 w 322"/>
                <a:gd name="T73" fmla="*/ 192 h 441"/>
                <a:gd name="T74" fmla="*/ 139 w 322"/>
                <a:gd name="T75" fmla="*/ 181 h 441"/>
                <a:gd name="T76" fmla="*/ 145 w 322"/>
                <a:gd name="T77" fmla="*/ 169 h 441"/>
                <a:gd name="T78" fmla="*/ 221 w 322"/>
                <a:gd name="T79" fmla="*/ 105 h 441"/>
                <a:gd name="T80" fmla="*/ 191 w 322"/>
                <a:gd name="T81" fmla="*/ 0 h 44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2"/>
                <a:gd name="T124" fmla="*/ 0 h 441"/>
                <a:gd name="T125" fmla="*/ 322 w 322"/>
                <a:gd name="T126" fmla="*/ 441 h 44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2" h="441">
                  <a:moveTo>
                    <a:pt x="191" y="0"/>
                  </a:moveTo>
                  <a:lnTo>
                    <a:pt x="167" y="56"/>
                  </a:lnTo>
                  <a:lnTo>
                    <a:pt x="137" y="121"/>
                  </a:lnTo>
                  <a:lnTo>
                    <a:pt x="133" y="125"/>
                  </a:lnTo>
                  <a:lnTo>
                    <a:pt x="125" y="132"/>
                  </a:lnTo>
                  <a:lnTo>
                    <a:pt x="103" y="145"/>
                  </a:lnTo>
                  <a:lnTo>
                    <a:pt x="59" y="168"/>
                  </a:lnTo>
                  <a:lnTo>
                    <a:pt x="45" y="176"/>
                  </a:lnTo>
                  <a:lnTo>
                    <a:pt x="33" y="186"/>
                  </a:lnTo>
                  <a:lnTo>
                    <a:pt x="28" y="192"/>
                  </a:lnTo>
                  <a:lnTo>
                    <a:pt x="24" y="199"/>
                  </a:lnTo>
                  <a:lnTo>
                    <a:pt x="22" y="206"/>
                  </a:lnTo>
                  <a:lnTo>
                    <a:pt x="23" y="213"/>
                  </a:lnTo>
                  <a:lnTo>
                    <a:pt x="34" y="245"/>
                  </a:lnTo>
                  <a:lnTo>
                    <a:pt x="39" y="260"/>
                  </a:lnTo>
                  <a:lnTo>
                    <a:pt x="125" y="258"/>
                  </a:lnTo>
                  <a:lnTo>
                    <a:pt x="140" y="260"/>
                  </a:lnTo>
                  <a:lnTo>
                    <a:pt x="144" y="263"/>
                  </a:lnTo>
                  <a:lnTo>
                    <a:pt x="147" y="266"/>
                  </a:lnTo>
                  <a:lnTo>
                    <a:pt x="148" y="269"/>
                  </a:lnTo>
                  <a:lnTo>
                    <a:pt x="147" y="274"/>
                  </a:lnTo>
                  <a:lnTo>
                    <a:pt x="140" y="287"/>
                  </a:lnTo>
                  <a:lnTo>
                    <a:pt x="132" y="295"/>
                  </a:lnTo>
                  <a:lnTo>
                    <a:pt x="119" y="303"/>
                  </a:lnTo>
                  <a:lnTo>
                    <a:pt x="87" y="320"/>
                  </a:lnTo>
                  <a:lnTo>
                    <a:pt x="53" y="335"/>
                  </a:lnTo>
                  <a:lnTo>
                    <a:pt x="30" y="344"/>
                  </a:lnTo>
                  <a:lnTo>
                    <a:pt x="16" y="350"/>
                  </a:lnTo>
                  <a:lnTo>
                    <a:pt x="11" y="354"/>
                  </a:lnTo>
                  <a:lnTo>
                    <a:pt x="6" y="358"/>
                  </a:lnTo>
                  <a:lnTo>
                    <a:pt x="3" y="365"/>
                  </a:lnTo>
                  <a:lnTo>
                    <a:pt x="0" y="373"/>
                  </a:lnTo>
                  <a:lnTo>
                    <a:pt x="1" y="383"/>
                  </a:lnTo>
                  <a:lnTo>
                    <a:pt x="5" y="396"/>
                  </a:lnTo>
                  <a:lnTo>
                    <a:pt x="13" y="417"/>
                  </a:lnTo>
                  <a:lnTo>
                    <a:pt x="16" y="422"/>
                  </a:lnTo>
                  <a:lnTo>
                    <a:pt x="22" y="425"/>
                  </a:lnTo>
                  <a:lnTo>
                    <a:pt x="41" y="427"/>
                  </a:lnTo>
                  <a:lnTo>
                    <a:pt x="71" y="428"/>
                  </a:lnTo>
                  <a:lnTo>
                    <a:pt x="178" y="436"/>
                  </a:lnTo>
                  <a:lnTo>
                    <a:pt x="246" y="441"/>
                  </a:lnTo>
                  <a:lnTo>
                    <a:pt x="248" y="389"/>
                  </a:lnTo>
                  <a:lnTo>
                    <a:pt x="219" y="386"/>
                  </a:lnTo>
                  <a:lnTo>
                    <a:pt x="194" y="382"/>
                  </a:lnTo>
                  <a:lnTo>
                    <a:pt x="170" y="377"/>
                  </a:lnTo>
                  <a:lnTo>
                    <a:pt x="153" y="371"/>
                  </a:lnTo>
                  <a:lnTo>
                    <a:pt x="147" y="369"/>
                  </a:lnTo>
                  <a:lnTo>
                    <a:pt x="143" y="364"/>
                  </a:lnTo>
                  <a:lnTo>
                    <a:pt x="142" y="359"/>
                  </a:lnTo>
                  <a:lnTo>
                    <a:pt x="144" y="354"/>
                  </a:lnTo>
                  <a:lnTo>
                    <a:pt x="150" y="347"/>
                  </a:lnTo>
                  <a:lnTo>
                    <a:pt x="160" y="339"/>
                  </a:lnTo>
                  <a:lnTo>
                    <a:pt x="194" y="313"/>
                  </a:lnTo>
                  <a:lnTo>
                    <a:pt x="236" y="277"/>
                  </a:lnTo>
                  <a:lnTo>
                    <a:pt x="301" y="221"/>
                  </a:lnTo>
                  <a:lnTo>
                    <a:pt x="318" y="203"/>
                  </a:lnTo>
                  <a:lnTo>
                    <a:pt x="322" y="197"/>
                  </a:lnTo>
                  <a:lnTo>
                    <a:pt x="319" y="190"/>
                  </a:lnTo>
                  <a:lnTo>
                    <a:pt x="308" y="175"/>
                  </a:lnTo>
                  <a:lnTo>
                    <a:pt x="300" y="166"/>
                  </a:lnTo>
                  <a:lnTo>
                    <a:pt x="289" y="158"/>
                  </a:lnTo>
                  <a:lnTo>
                    <a:pt x="276" y="151"/>
                  </a:lnTo>
                  <a:lnTo>
                    <a:pt x="261" y="145"/>
                  </a:lnTo>
                  <a:lnTo>
                    <a:pt x="244" y="171"/>
                  </a:lnTo>
                  <a:lnTo>
                    <a:pt x="234" y="192"/>
                  </a:lnTo>
                  <a:lnTo>
                    <a:pt x="227" y="211"/>
                  </a:lnTo>
                  <a:lnTo>
                    <a:pt x="221" y="213"/>
                  </a:lnTo>
                  <a:lnTo>
                    <a:pt x="205" y="215"/>
                  </a:lnTo>
                  <a:lnTo>
                    <a:pt x="195" y="215"/>
                  </a:lnTo>
                  <a:lnTo>
                    <a:pt x="183" y="215"/>
                  </a:lnTo>
                  <a:lnTo>
                    <a:pt x="171" y="212"/>
                  </a:lnTo>
                  <a:lnTo>
                    <a:pt x="158" y="206"/>
                  </a:lnTo>
                  <a:lnTo>
                    <a:pt x="148" y="199"/>
                  </a:lnTo>
                  <a:lnTo>
                    <a:pt x="142" y="192"/>
                  </a:lnTo>
                  <a:lnTo>
                    <a:pt x="139" y="186"/>
                  </a:lnTo>
                  <a:lnTo>
                    <a:pt x="139" y="181"/>
                  </a:lnTo>
                  <a:lnTo>
                    <a:pt x="141" y="175"/>
                  </a:lnTo>
                  <a:lnTo>
                    <a:pt x="145" y="169"/>
                  </a:lnTo>
                  <a:lnTo>
                    <a:pt x="158" y="159"/>
                  </a:lnTo>
                  <a:lnTo>
                    <a:pt x="221" y="105"/>
                  </a:lnTo>
                  <a:lnTo>
                    <a:pt x="270" y="61"/>
                  </a:lnTo>
                  <a:lnTo>
                    <a:pt x="191"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0" name="Freeform 93"/>
            <p:cNvSpPr>
              <a:spLocks noChangeAspect="1" noEditPoints="1"/>
            </p:cNvSpPr>
            <p:nvPr/>
          </p:nvSpPr>
          <p:spPr bwMode="auto">
            <a:xfrm>
              <a:off x="325" y="822"/>
              <a:ext cx="26" cy="29"/>
            </a:xfrm>
            <a:custGeom>
              <a:avLst/>
              <a:gdLst>
                <a:gd name="T0" fmla="*/ 130 w 361"/>
                <a:gd name="T1" fmla="*/ 81 h 383"/>
                <a:gd name="T2" fmla="*/ 89 w 361"/>
                <a:gd name="T3" fmla="*/ 280 h 383"/>
                <a:gd name="T4" fmla="*/ 230 w 361"/>
                <a:gd name="T5" fmla="*/ 318 h 383"/>
                <a:gd name="T6" fmla="*/ 271 w 361"/>
                <a:gd name="T7" fmla="*/ 114 h 383"/>
                <a:gd name="T8" fmla="*/ 130 w 361"/>
                <a:gd name="T9" fmla="*/ 81 h 383"/>
                <a:gd name="T10" fmla="*/ 85 w 361"/>
                <a:gd name="T11" fmla="*/ 0 h 383"/>
                <a:gd name="T12" fmla="*/ 361 w 361"/>
                <a:gd name="T13" fmla="*/ 67 h 383"/>
                <a:gd name="T14" fmla="*/ 273 w 361"/>
                <a:gd name="T15" fmla="*/ 383 h 383"/>
                <a:gd name="T16" fmla="*/ 0 w 361"/>
                <a:gd name="T17" fmla="*/ 325 h 383"/>
                <a:gd name="T18" fmla="*/ 85 w 361"/>
                <a:gd name="T19" fmla="*/ 0 h 3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1"/>
                <a:gd name="T31" fmla="*/ 0 h 383"/>
                <a:gd name="T32" fmla="*/ 361 w 361"/>
                <a:gd name="T33" fmla="*/ 383 h 3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1" h="383">
                  <a:moveTo>
                    <a:pt x="130" y="81"/>
                  </a:moveTo>
                  <a:lnTo>
                    <a:pt x="89" y="280"/>
                  </a:lnTo>
                  <a:lnTo>
                    <a:pt x="230" y="318"/>
                  </a:lnTo>
                  <a:lnTo>
                    <a:pt x="271" y="114"/>
                  </a:lnTo>
                  <a:lnTo>
                    <a:pt x="130" y="81"/>
                  </a:lnTo>
                  <a:close/>
                  <a:moveTo>
                    <a:pt x="85" y="0"/>
                  </a:moveTo>
                  <a:lnTo>
                    <a:pt x="361" y="67"/>
                  </a:lnTo>
                  <a:lnTo>
                    <a:pt x="273" y="383"/>
                  </a:lnTo>
                  <a:lnTo>
                    <a:pt x="0" y="325"/>
                  </a:lnTo>
                  <a:lnTo>
                    <a:pt x="85" y="0"/>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1" name="Freeform 94"/>
            <p:cNvSpPr>
              <a:spLocks noChangeAspect="1"/>
            </p:cNvSpPr>
            <p:nvPr/>
          </p:nvSpPr>
          <p:spPr bwMode="auto">
            <a:xfrm>
              <a:off x="334" y="853"/>
              <a:ext cx="10" cy="16"/>
            </a:xfrm>
            <a:custGeom>
              <a:avLst/>
              <a:gdLst>
                <a:gd name="T0" fmla="*/ 0 w 148"/>
                <a:gd name="T1" fmla="*/ 22 h 209"/>
                <a:gd name="T2" fmla="*/ 76 w 148"/>
                <a:gd name="T3" fmla="*/ 0 h 209"/>
                <a:gd name="T4" fmla="*/ 148 w 148"/>
                <a:gd name="T5" fmla="*/ 173 h 209"/>
                <a:gd name="T6" fmla="*/ 72 w 148"/>
                <a:gd name="T7" fmla="*/ 209 h 209"/>
                <a:gd name="T8" fmla="*/ 0 w 148"/>
                <a:gd name="T9" fmla="*/ 22 h 209"/>
                <a:gd name="T10" fmla="*/ 0 60000 65536"/>
                <a:gd name="T11" fmla="*/ 0 60000 65536"/>
                <a:gd name="T12" fmla="*/ 0 60000 65536"/>
                <a:gd name="T13" fmla="*/ 0 60000 65536"/>
                <a:gd name="T14" fmla="*/ 0 60000 65536"/>
                <a:gd name="T15" fmla="*/ 0 w 148"/>
                <a:gd name="T16" fmla="*/ 0 h 209"/>
                <a:gd name="T17" fmla="*/ 148 w 148"/>
                <a:gd name="T18" fmla="*/ 209 h 209"/>
              </a:gdLst>
              <a:ahLst/>
              <a:cxnLst>
                <a:cxn ang="T10">
                  <a:pos x="T0" y="T1"/>
                </a:cxn>
                <a:cxn ang="T11">
                  <a:pos x="T2" y="T3"/>
                </a:cxn>
                <a:cxn ang="T12">
                  <a:pos x="T4" y="T5"/>
                </a:cxn>
                <a:cxn ang="T13">
                  <a:pos x="T6" y="T7"/>
                </a:cxn>
                <a:cxn ang="T14">
                  <a:pos x="T8" y="T9"/>
                </a:cxn>
              </a:cxnLst>
              <a:rect l="T15" t="T16" r="T17" b="T18"/>
              <a:pathLst>
                <a:path w="148" h="209">
                  <a:moveTo>
                    <a:pt x="0" y="22"/>
                  </a:moveTo>
                  <a:lnTo>
                    <a:pt x="76" y="0"/>
                  </a:lnTo>
                  <a:lnTo>
                    <a:pt x="148" y="173"/>
                  </a:lnTo>
                  <a:lnTo>
                    <a:pt x="72" y="209"/>
                  </a:lnTo>
                  <a:lnTo>
                    <a:pt x="0" y="22"/>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2" name="Freeform 95"/>
            <p:cNvSpPr>
              <a:spLocks noChangeAspect="1"/>
            </p:cNvSpPr>
            <p:nvPr/>
          </p:nvSpPr>
          <p:spPr bwMode="auto">
            <a:xfrm>
              <a:off x="301" y="851"/>
              <a:ext cx="31" cy="14"/>
            </a:xfrm>
            <a:custGeom>
              <a:avLst/>
              <a:gdLst>
                <a:gd name="T0" fmla="*/ 421 w 421"/>
                <a:gd name="T1" fmla="*/ 55 h 185"/>
                <a:gd name="T2" fmla="*/ 253 w 421"/>
                <a:gd name="T3" fmla="*/ 185 h 185"/>
                <a:gd name="T4" fmla="*/ 207 w 421"/>
                <a:gd name="T5" fmla="*/ 131 h 185"/>
                <a:gd name="T6" fmla="*/ 227 w 421"/>
                <a:gd name="T7" fmla="*/ 111 h 185"/>
                <a:gd name="T8" fmla="*/ 233 w 421"/>
                <a:gd name="T9" fmla="*/ 102 h 185"/>
                <a:gd name="T10" fmla="*/ 235 w 421"/>
                <a:gd name="T11" fmla="*/ 97 h 185"/>
                <a:gd name="T12" fmla="*/ 233 w 421"/>
                <a:gd name="T13" fmla="*/ 93 h 185"/>
                <a:gd name="T14" fmla="*/ 231 w 421"/>
                <a:gd name="T15" fmla="*/ 89 h 185"/>
                <a:gd name="T16" fmla="*/ 227 w 421"/>
                <a:gd name="T17" fmla="*/ 86 h 185"/>
                <a:gd name="T18" fmla="*/ 221 w 421"/>
                <a:gd name="T19" fmla="*/ 83 h 185"/>
                <a:gd name="T20" fmla="*/ 212 w 421"/>
                <a:gd name="T21" fmla="*/ 83 h 185"/>
                <a:gd name="T22" fmla="*/ 0 w 421"/>
                <a:gd name="T23" fmla="*/ 90 h 185"/>
                <a:gd name="T24" fmla="*/ 0 w 421"/>
                <a:gd name="T25" fmla="*/ 7 h 185"/>
                <a:gd name="T26" fmla="*/ 81 w 421"/>
                <a:gd name="T27" fmla="*/ 21 h 185"/>
                <a:gd name="T28" fmla="*/ 145 w 421"/>
                <a:gd name="T29" fmla="*/ 32 h 185"/>
                <a:gd name="T30" fmla="*/ 189 w 421"/>
                <a:gd name="T31" fmla="*/ 36 h 185"/>
                <a:gd name="T32" fmla="*/ 214 w 421"/>
                <a:gd name="T33" fmla="*/ 34 h 185"/>
                <a:gd name="T34" fmla="*/ 238 w 421"/>
                <a:gd name="T35" fmla="*/ 30 h 185"/>
                <a:gd name="T36" fmla="*/ 262 w 421"/>
                <a:gd name="T37" fmla="*/ 26 h 185"/>
                <a:gd name="T38" fmla="*/ 262 w 421"/>
                <a:gd name="T39" fmla="*/ 39 h 185"/>
                <a:gd name="T40" fmla="*/ 265 w 421"/>
                <a:gd name="T41" fmla="*/ 49 h 185"/>
                <a:gd name="T42" fmla="*/ 267 w 421"/>
                <a:gd name="T43" fmla="*/ 59 h 185"/>
                <a:gd name="T44" fmla="*/ 272 w 421"/>
                <a:gd name="T45" fmla="*/ 67 h 185"/>
                <a:gd name="T46" fmla="*/ 275 w 421"/>
                <a:gd name="T47" fmla="*/ 71 h 185"/>
                <a:gd name="T48" fmla="*/ 280 w 421"/>
                <a:gd name="T49" fmla="*/ 72 h 185"/>
                <a:gd name="T50" fmla="*/ 285 w 421"/>
                <a:gd name="T51" fmla="*/ 71 h 185"/>
                <a:gd name="T52" fmla="*/ 293 w 421"/>
                <a:gd name="T53" fmla="*/ 68 h 185"/>
                <a:gd name="T54" fmla="*/ 303 w 421"/>
                <a:gd name="T55" fmla="*/ 62 h 185"/>
                <a:gd name="T56" fmla="*/ 314 w 421"/>
                <a:gd name="T57" fmla="*/ 52 h 185"/>
                <a:gd name="T58" fmla="*/ 336 w 421"/>
                <a:gd name="T59" fmla="*/ 32 h 185"/>
                <a:gd name="T60" fmla="*/ 352 w 421"/>
                <a:gd name="T61" fmla="*/ 14 h 185"/>
                <a:gd name="T62" fmla="*/ 364 w 421"/>
                <a:gd name="T63" fmla="*/ 0 h 185"/>
                <a:gd name="T64" fmla="*/ 421 w 421"/>
                <a:gd name="T65" fmla="*/ 55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21"/>
                <a:gd name="T100" fmla="*/ 0 h 185"/>
                <a:gd name="T101" fmla="*/ 421 w 421"/>
                <a:gd name="T102" fmla="*/ 185 h 18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21" h="185">
                  <a:moveTo>
                    <a:pt x="421" y="55"/>
                  </a:moveTo>
                  <a:lnTo>
                    <a:pt x="253" y="185"/>
                  </a:lnTo>
                  <a:lnTo>
                    <a:pt x="207" y="131"/>
                  </a:lnTo>
                  <a:lnTo>
                    <a:pt x="227" y="111"/>
                  </a:lnTo>
                  <a:lnTo>
                    <a:pt x="233" y="102"/>
                  </a:lnTo>
                  <a:lnTo>
                    <a:pt x="235" y="97"/>
                  </a:lnTo>
                  <a:lnTo>
                    <a:pt x="233" y="93"/>
                  </a:lnTo>
                  <a:lnTo>
                    <a:pt x="231" y="89"/>
                  </a:lnTo>
                  <a:lnTo>
                    <a:pt x="227" y="86"/>
                  </a:lnTo>
                  <a:lnTo>
                    <a:pt x="221" y="83"/>
                  </a:lnTo>
                  <a:lnTo>
                    <a:pt x="212" y="83"/>
                  </a:lnTo>
                  <a:lnTo>
                    <a:pt x="0" y="90"/>
                  </a:lnTo>
                  <a:lnTo>
                    <a:pt x="0" y="7"/>
                  </a:lnTo>
                  <a:lnTo>
                    <a:pt x="81" y="21"/>
                  </a:lnTo>
                  <a:lnTo>
                    <a:pt x="145" y="32"/>
                  </a:lnTo>
                  <a:lnTo>
                    <a:pt x="189" y="36"/>
                  </a:lnTo>
                  <a:lnTo>
                    <a:pt x="214" y="34"/>
                  </a:lnTo>
                  <a:lnTo>
                    <a:pt x="238" y="30"/>
                  </a:lnTo>
                  <a:lnTo>
                    <a:pt x="262" y="26"/>
                  </a:lnTo>
                  <a:lnTo>
                    <a:pt x="262" y="39"/>
                  </a:lnTo>
                  <a:lnTo>
                    <a:pt x="265" y="49"/>
                  </a:lnTo>
                  <a:lnTo>
                    <a:pt x="267" y="59"/>
                  </a:lnTo>
                  <a:lnTo>
                    <a:pt x="272" y="67"/>
                  </a:lnTo>
                  <a:lnTo>
                    <a:pt x="275" y="71"/>
                  </a:lnTo>
                  <a:lnTo>
                    <a:pt x="280" y="72"/>
                  </a:lnTo>
                  <a:lnTo>
                    <a:pt x="285" y="71"/>
                  </a:lnTo>
                  <a:lnTo>
                    <a:pt x="293" y="68"/>
                  </a:lnTo>
                  <a:lnTo>
                    <a:pt x="303" y="62"/>
                  </a:lnTo>
                  <a:lnTo>
                    <a:pt x="314" y="52"/>
                  </a:lnTo>
                  <a:lnTo>
                    <a:pt x="336" y="32"/>
                  </a:lnTo>
                  <a:lnTo>
                    <a:pt x="352" y="14"/>
                  </a:lnTo>
                  <a:lnTo>
                    <a:pt x="364" y="0"/>
                  </a:lnTo>
                  <a:lnTo>
                    <a:pt x="421" y="55"/>
                  </a:lnTo>
                  <a:close/>
                </a:path>
              </a:pathLst>
            </a:custGeom>
            <a:solidFill>
              <a:schemeClr val="bg2"/>
            </a:solidFill>
            <a:ln w="9525">
              <a:noFill/>
              <a:round/>
              <a:headEnd/>
              <a:tailEnd/>
            </a:ln>
          </p:spPr>
          <p:txBody>
            <a:bodyPr>
              <a:prstTxWarp prst="textNoShape">
                <a:avLst/>
              </a:prstTxWarp>
            </a:bodyPr>
            <a:lstStyle/>
            <a:p>
              <a:pPr algn="ctr"/>
              <a:endParaRPr lang="en-GB" b="0"/>
            </a:p>
          </p:txBody>
        </p:sp>
        <p:sp>
          <p:nvSpPr>
            <p:cNvPr id="17503" name="Freeform 96"/>
            <p:cNvSpPr>
              <a:spLocks noChangeAspect="1"/>
            </p:cNvSpPr>
            <p:nvPr/>
          </p:nvSpPr>
          <p:spPr bwMode="auto">
            <a:xfrm>
              <a:off x="456" y="697"/>
              <a:ext cx="203" cy="163"/>
            </a:xfrm>
            <a:custGeom>
              <a:avLst/>
              <a:gdLst>
                <a:gd name="T0" fmla="*/ 0 w 2778"/>
                <a:gd name="T1" fmla="*/ 1677 h 2145"/>
                <a:gd name="T2" fmla="*/ 205 w 2778"/>
                <a:gd name="T3" fmla="*/ 1680 h 2145"/>
                <a:gd name="T4" fmla="*/ 453 w 2778"/>
                <a:gd name="T5" fmla="*/ 2001 h 2145"/>
                <a:gd name="T6" fmla="*/ 676 w 2778"/>
                <a:gd name="T7" fmla="*/ 1927 h 2145"/>
                <a:gd name="T8" fmla="*/ 896 w 2778"/>
                <a:gd name="T9" fmla="*/ 1833 h 2145"/>
                <a:gd name="T10" fmla="*/ 1135 w 2778"/>
                <a:gd name="T11" fmla="*/ 1711 h 2145"/>
                <a:gd name="T12" fmla="*/ 1412 w 2778"/>
                <a:gd name="T13" fmla="*/ 1551 h 2145"/>
                <a:gd name="T14" fmla="*/ 1563 w 2778"/>
                <a:gd name="T15" fmla="*/ 1453 h 2145"/>
                <a:gd name="T16" fmla="*/ 1708 w 2778"/>
                <a:gd name="T17" fmla="*/ 1345 h 2145"/>
                <a:gd name="T18" fmla="*/ 1847 w 2778"/>
                <a:gd name="T19" fmla="*/ 1229 h 2145"/>
                <a:gd name="T20" fmla="*/ 1974 w 2778"/>
                <a:gd name="T21" fmla="*/ 1112 h 2145"/>
                <a:gd name="T22" fmla="*/ 2091 w 2778"/>
                <a:gd name="T23" fmla="*/ 998 h 2145"/>
                <a:gd name="T24" fmla="*/ 2280 w 2778"/>
                <a:gd name="T25" fmla="*/ 794 h 2145"/>
                <a:gd name="T26" fmla="*/ 2406 w 2778"/>
                <a:gd name="T27" fmla="*/ 643 h 2145"/>
                <a:gd name="T28" fmla="*/ 2387 w 2778"/>
                <a:gd name="T29" fmla="*/ 634 h 2145"/>
                <a:gd name="T30" fmla="*/ 1929 w 2778"/>
                <a:gd name="T31" fmla="*/ 925 h 2145"/>
                <a:gd name="T32" fmla="*/ 1847 w 2778"/>
                <a:gd name="T33" fmla="*/ 650 h 2145"/>
                <a:gd name="T34" fmla="*/ 1864 w 2778"/>
                <a:gd name="T35" fmla="*/ 409 h 2145"/>
                <a:gd name="T36" fmla="*/ 1866 w 2778"/>
                <a:gd name="T37" fmla="*/ 357 h 2145"/>
                <a:gd name="T38" fmla="*/ 1872 w 2778"/>
                <a:gd name="T39" fmla="*/ 347 h 2145"/>
                <a:gd name="T40" fmla="*/ 1881 w 2778"/>
                <a:gd name="T41" fmla="*/ 354 h 2145"/>
                <a:gd name="T42" fmla="*/ 1887 w 2778"/>
                <a:gd name="T43" fmla="*/ 371 h 2145"/>
                <a:gd name="T44" fmla="*/ 1896 w 2778"/>
                <a:gd name="T45" fmla="*/ 489 h 2145"/>
                <a:gd name="T46" fmla="*/ 1918 w 2778"/>
                <a:gd name="T47" fmla="*/ 641 h 2145"/>
                <a:gd name="T48" fmla="*/ 1944 w 2778"/>
                <a:gd name="T49" fmla="*/ 725 h 2145"/>
                <a:gd name="T50" fmla="*/ 1963 w 2778"/>
                <a:gd name="T51" fmla="*/ 758 h 2145"/>
                <a:gd name="T52" fmla="*/ 2290 w 2778"/>
                <a:gd name="T53" fmla="*/ 423 h 2145"/>
                <a:gd name="T54" fmla="*/ 2505 w 2778"/>
                <a:gd name="T55" fmla="*/ 506 h 2145"/>
                <a:gd name="T56" fmla="*/ 2606 w 2778"/>
                <a:gd name="T57" fmla="*/ 349 h 2145"/>
                <a:gd name="T58" fmla="*/ 2541 w 2778"/>
                <a:gd name="T59" fmla="*/ 128 h 2145"/>
                <a:gd name="T60" fmla="*/ 2432 w 2778"/>
                <a:gd name="T61" fmla="*/ 150 h 2145"/>
                <a:gd name="T62" fmla="*/ 2631 w 2778"/>
                <a:gd name="T63" fmla="*/ 102 h 2145"/>
                <a:gd name="T64" fmla="*/ 2778 w 2778"/>
                <a:gd name="T65" fmla="*/ 292 h 2145"/>
                <a:gd name="T66" fmla="*/ 2598 w 2778"/>
                <a:gd name="T67" fmla="*/ 564 h 2145"/>
                <a:gd name="T68" fmla="*/ 2416 w 2778"/>
                <a:gd name="T69" fmla="*/ 806 h 2145"/>
                <a:gd name="T70" fmla="*/ 2221 w 2778"/>
                <a:gd name="T71" fmla="*/ 1031 h 2145"/>
                <a:gd name="T72" fmla="*/ 2001 w 2778"/>
                <a:gd name="T73" fmla="*/ 1253 h 2145"/>
                <a:gd name="T74" fmla="*/ 1883 w 2778"/>
                <a:gd name="T75" fmla="*/ 1359 h 2145"/>
                <a:gd name="T76" fmla="*/ 1765 w 2778"/>
                <a:gd name="T77" fmla="*/ 1455 h 2145"/>
                <a:gd name="T78" fmla="*/ 1647 w 2778"/>
                <a:gd name="T79" fmla="*/ 1542 h 2145"/>
                <a:gd name="T80" fmla="*/ 1531 w 2778"/>
                <a:gd name="T81" fmla="*/ 1620 h 2145"/>
                <a:gd name="T82" fmla="*/ 1416 w 2778"/>
                <a:gd name="T83" fmla="*/ 1693 h 2145"/>
                <a:gd name="T84" fmla="*/ 1189 w 2778"/>
                <a:gd name="T85" fmla="*/ 1819 h 2145"/>
                <a:gd name="T86" fmla="*/ 1023 w 2778"/>
                <a:gd name="T87" fmla="*/ 1906 h 2145"/>
                <a:gd name="T88" fmla="*/ 852 w 2778"/>
                <a:gd name="T89" fmla="*/ 1984 h 2145"/>
                <a:gd name="T90" fmla="*/ 637 w 2778"/>
                <a:gd name="T91" fmla="*/ 2068 h 2145"/>
                <a:gd name="T92" fmla="*/ 478 w 2778"/>
                <a:gd name="T93" fmla="*/ 2125 h 2145"/>
                <a:gd name="T94" fmla="*/ 71 w 2778"/>
                <a:gd name="T95" fmla="*/ 1686 h 21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778"/>
                <a:gd name="T145" fmla="*/ 0 h 2145"/>
                <a:gd name="T146" fmla="*/ 2778 w 2778"/>
                <a:gd name="T147" fmla="*/ 2145 h 21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778" h="2145">
                  <a:moveTo>
                    <a:pt x="33" y="1717"/>
                  </a:moveTo>
                  <a:lnTo>
                    <a:pt x="0" y="1677"/>
                  </a:lnTo>
                  <a:lnTo>
                    <a:pt x="97" y="1535"/>
                  </a:lnTo>
                  <a:lnTo>
                    <a:pt x="205" y="1680"/>
                  </a:lnTo>
                  <a:lnTo>
                    <a:pt x="319" y="1829"/>
                  </a:lnTo>
                  <a:lnTo>
                    <a:pt x="453" y="2001"/>
                  </a:lnTo>
                  <a:lnTo>
                    <a:pt x="567" y="1966"/>
                  </a:lnTo>
                  <a:lnTo>
                    <a:pt x="676" y="1927"/>
                  </a:lnTo>
                  <a:lnTo>
                    <a:pt x="786" y="1883"/>
                  </a:lnTo>
                  <a:lnTo>
                    <a:pt x="896" y="1833"/>
                  </a:lnTo>
                  <a:lnTo>
                    <a:pt x="1011" y="1776"/>
                  </a:lnTo>
                  <a:lnTo>
                    <a:pt x="1135" y="1711"/>
                  </a:lnTo>
                  <a:lnTo>
                    <a:pt x="1267" y="1636"/>
                  </a:lnTo>
                  <a:lnTo>
                    <a:pt x="1412" y="1551"/>
                  </a:lnTo>
                  <a:lnTo>
                    <a:pt x="1488" y="1504"/>
                  </a:lnTo>
                  <a:lnTo>
                    <a:pt x="1563" y="1453"/>
                  </a:lnTo>
                  <a:lnTo>
                    <a:pt x="1637" y="1400"/>
                  </a:lnTo>
                  <a:lnTo>
                    <a:pt x="1708" y="1345"/>
                  </a:lnTo>
                  <a:lnTo>
                    <a:pt x="1779" y="1287"/>
                  </a:lnTo>
                  <a:lnTo>
                    <a:pt x="1847" y="1229"/>
                  </a:lnTo>
                  <a:lnTo>
                    <a:pt x="1911" y="1171"/>
                  </a:lnTo>
                  <a:lnTo>
                    <a:pt x="1974" y="1112"/>
                  </a:lnTo>
                  <a:lnTo>
                    <a:pt x="2034" y="1054"/>
                  </a:lnTo>
                  <a:lnTo>
                    <a:pt x="2091" y="998"/>
                  </a:lnTo>
                  <a:lnTo>
                    <a:pt x="2193" y="890"/>
                  </a:lnTo>
                  <a:lnTo>
                    <a:pt x="2280" y="794"/>
                  </a:lnTo>
                  <a:lnTo>
                    <a:pt x="2349" y="713"/>
                  </a:lnTo>
                  <a:lnTo>
                    <a:pt x="2406" y="643"/>
                  </a:lnTo>
                  <a:lnTo>
                    <a:pt x="2462" y="568"/>
                  </a:lnTo>
                  <a:lnTo>
                    <a:pt x="2387" y="634"/>
                  </a:lnTo>
                  <a:lnTo>
                    <a:pt x="2285" y="560"/>
                  </a:lnTo>
                  <a:lnTo>
                    <a:pt x="1929" y="925"/>
                  </a:lnTo>
                  <a:lnTo>
                    <a:pt x="1828" y="890"/>
                  </a:lnTo>
                  <a:lnTo>
                    <a:pt x="1847" y="650"/>
                  </a:lnTo>
                  <a:lnTo>
                    <a:pt x="1859" y="475"/>
                  </a:lnTo>
                  <a:lnTo>
                    <a:pt x="1864" y="409"/>
                  </a:lnTo>
                  <a:lnTo>
                    <a:pt x="1865" y="372"/>
                  </a:lnTo>
                  <a:lnTo>
                    <a:pt x="1866" y="357"/>
                  </a:lnTo>
                  <a:lnTo>
                    <a:pt x="1868" y="349"/>
                  </a:lnTo>
                  <a:lnTo>
                    <a:pt x="1872" y="347"/>
                  </a:lnTo>
                  <a:lnTo>
                    <a:pt x="1877" y="348"/>
                  </a:lnTo>
                  <a:lnTo>
                    <a:pt x="1881" y="354"/>
                  </a:lnTo>
                  <a:lnTo>
                    <a:pt x="1885" y="362"/>
                  </a:lnTo>
                  <a:lnTo>
                    <a:pt x="1887" y="371"/>
                  </a:lnTo>
                  <a:lnTo>
                    <a:pt x="1889" y="383"/>
                  </a:lnTo>
                  <a:lnTo>
                    <a:pt x="1896" y="489"/>
                  </a:lnTo>
                  <a:lnTo>
                    <a:pt x="1906" y="575"/>
                  </a:lnTo>
                  <a:lnTo>
                    <a:pt x="1918" y="641"/>
                  </a:lnTo>
                  <a:lnTo>
                    <a:pt x="1932" y="690"/>
                  </a:lnTo>
                  <a:lnTo>
                    <a:pt x="1944" y="725"/>
                  </a:lnTo>
                  <a:lnTo>
                    <a:pt x="1955" y="747"/>
                  </a:lnTo>
                  <a:lnTo>
                    <a:pt x="1963" y="758"/>
                  </a:lnTo>
                  <a:lnTo>
                    <a:pt x="1965" y="762"/>
                  </a:lnTo>
                  <a:lnTo>
                    <a:pt x="2290" y="423"/>
                  </a:lnTo>
                  <a:lnTo>
                    <a:pt x="2464" y="564"/>
                  </a:lnTo>
                  <a:lnTo>
                    <a:pt x="2505" y="506"/>
                  </a:lnTo>
                  <a:lnTo>
                    <a:pt x="2542" y="450"/>
                  </a:lnTo>
                  <a:lnTo>
                    <a:pt x="2606" y="349"/>
                  </a:lnTo>
                  <a:lnTo>
                    <a:pt x="2664" y="251"/>
                  </a:lnTo>
                  <a:lnTo>
                    <a:pt x="2541" y="128"/>
                  </a:lnTo>
                  <a:lnTo>
                    <a:pt x="2458" y="195"/>
                  </a:lnTo>
                  <a:lnTo>
                    <a:pt x="2432" y="150"/>
                  </a:lnTo>
                  <a:lnTo>
                    <a:pt x="2550" y="0"/>
                  </a:lnTo>
                  <a:lnTo>
                    <a:pt x="2631" y="102"/>
                  </a:lnTo>
                  <a:lnTo>
                    <a:pt x="2706" y="196"/>
                  </a:lnTo>
                  <a:lnTo>
                    <a:pt x="2778" y="292"/>
                  </a:lnTo>
                  <a:lnTo>
                    <a:pt x="2687" y="432"/>
                  </a:lnTo>
                  <a:lnTo>
                    <a:pt x="2598" y="564"/>
                  </a:lnTo>
                  <a:lnTo>
                    <a:pt x="2508" y="688"/>
                  </a:lnTo>
                  <a:lnTo>
                    <a:pt x="2416" y="806"/>
                  </a:lnTo>
                  <a:lnTo>
                    <a:pt x="2321" y="920"/>
                  </a:lnTo>
                  <a:lnTo>
                    <a:pt x="2221" y="1031"/>
                  </a:lnTo>
                  <a:lnTo>
                    <a:pt x="2115" y="1141"/>
                  </a:lnTo>
                  <a:lnTo>
                    <a:pt x="2001" y="1253"/>
                  </a:lnTo>
                  <a:lnTo>
                    <a:pt x="1942" y="1307"/>
                  </a:lnTo>
                  <a:lnTo>
                    <a:pt x="1883" y="1359"/>
                  </a:lnTo>
                  <a:lnTo>
                    <a:pt x="1824" y="1408"/>
                  </a:lnTo>
                  <a:lnTo>
                    <a:pt x="1765" y="1455"/>
                  </a:lnTo>
                  <a:lnTo>
                    <a:pt x="1706" y="1499"/>
                  </a:lnTo>
                  <a:lnTo>
                    <a:pt x="1647" y="1542"/>
                  </a:lnTo>
                  <a:lnTo>
                    <a:pt x="1590" y="1582"/>
                  </a:lnTo>
                  <a:lnTo>
                    <a:pt x="1531" y="1620"/>
                  </a:lnTo>
                  <a:lnTo>
                    <a:pt x="1473" y="1657"/>
                  </a:lnTo>
                  <a:lnTo>
                    <a:pt x="1416" y="1693"/>
                  </a:lnTo>
                  <a:lnTo>
                    <a:pt x="1302" y="1758"/>
                  </a:lnTo>
                  <a:lnTo>
                    <a:pt x="1189" y="1819"/>
                  </a:lnTo>
                  <a:lnTo>
                    <a:pt x="1078" y="1878"/>
                  </a:lnTo>
                  <a:lnTo>
                    <a:pt x="1023" y="1906"/>
                  </a:lnTo>
                  <a:lnTo>
                    <a:pt x="966" y="1933"/>
                  </a:lnTo>
                  <a:lnTo>
                    <a:pt x="852" y="1984"/>
                  </a:lnTo>
                  <a:lnTo>
                    <a:pt x="741" y="2029"/>
                  </a:lnTo>
                  <a:lnTo>
                    <a:pt x="637" y="2068"/>
                  </a:lnTo>
                  <a:lnTo>
                    <a:pt x="548" y="2100"/>
                  </a:lnTo>
                  <a:lnTo>
                    <a:pt x="478" y="2125"/>
                  </a:lnTo>
                  <a:lnTo>
                    <a:pt x="415" y="2145"/>
                  </a:lnTo>
                  <a:lnTo>
                    <a:pt x="71" y="1686"/>
                  </a:lnTo>
                  <a:lnTo>
                    <a:pt x="33" y="1717"/>
                  </a:lnTo>
                  <a:close/>
                </a:path>
              </a:pathLst>
            </a:custGeom>
            <a:solidFill>
              <a:schemeClr val="bg2"/>
            </a:solidFill>
            <a:ln w="9525">
              <a:noFill/>
              <a:round/>
              <a:headEnd/>
              <a:tailEnd/>
            </a:ln>
          </p:spPr>
          <p:txBody>
            <a:bodyPr>
              <a:prstTxWarp prst="textNoShape">
                <a:avLst/>
              </a:prstTxWarp>
            </a:bodyPr>
            <a:lstStyle/>
            <a:p>
              <a:pPr algn="ctr"/>
              <a:endParaRPr lang="en-GB" b="0"/>
            </a:p>
          </p:txBody>
        </p:sp>
      </p:grpSp>
      <p:sp>
        <p:nvSpPr>
          <p:cNvPr id="97" name="Rectangle 96"/>
          <p:cNvSpPr/>
          <p:nvPr/>
        </p:nvSpPr>
        <p:spPr>
          <a:xfrm>
            <a:off x="533400" y="5791200"/>
            <a:ext cx="8229600" cy="584775"/>
          </a:xfrm>
          <a:prstGeom prst="rect">
            <a:avLst/>
          </a:prstGeom>
        </p:spPr>
        <p:txBody>
          <a:bodyPr wrap="square">
            <a:spAutoFit/>
          </a:bodyPr>
          <a:lstStyle/>
          <a:p>
            <a:pPr algn="ctr"/>
            <a:r>
              <a:rPr lang="en-US" sz="1600" dirty="0" smtClean="0">
                <a:latin typeface="Times New Roman" pitchFamily="18" charset="0"/>
                <a:cs typeface="Times New Roman" pitchFamily="18" charset="0"/>
              </a:rPr>
              <a:t>Workshop on preparations for ANConf/12 − ASBU methodology</a:t>
            </a:r>
            <a:endParaRPr lang="en-GB" sz="1600" dirty="0" smtClean="0">
              <a:latin typeface="Times New Roman" pitchFamily="18" charset="0"/>
              <a:cs typeface="Times New Roman" pitchFamily="18" charset="0"/>
            </a:endParaRPr>
          </a:p>
          <a:p>
            <a:pPr algn="ctr"/>
            <a:r>
              <a:rPr lang="en-GB" sz="1600" dirty="0" smtClean="0">
                <a:latin typeface="Times New Roman" pitchFamily="18" charset="0"/>
                <a:cs typeface="Times New Roman" pitchFamily="18" charset="0"/>
              </a:rPr>
              <a:t>(Bangkok, </a:t>
            </a:r>
            <a:r>
              <a:rPr lang="en-GB" sz="1600" dirty="0" smtClean="0">
                <a:latin typeface="Times New Roman" pitchFamily="18" charset="0"/>
                <a:cs typeface="Times New Roman" pitchFamily="18" charset="0"/>
              </a:rPr>
              <a:t>14-18/</a:t>
            </a:r>
            <a:r>
              <a:rPr lang="en-GB" sz="1600" dirty="0" err="1" smtClean="0">
                <a:latin typeface="Times New Roman" pitchFamily="18" charset="0"/>
                <a:cs typeface="Times New Roman" pitchFamily="18" charset="0"/>
              </a:rPr>
              <a:t>Nadi</a:t>
            </a:r>
            <a:r>
              <a:rPr lang="en-GB" sz="1600" dirty="0" smtClean="0">
                <a:latin typeface="Times New Roman" pitchFamily="18" charset="0"/>
                <a:cs typeface="Times New Roman" pitchFamily="18" charset="0"/>
              </a:rPr>
              <a:t>, 21-25 </a:t>
            </a:r>
            <a:r>
              <a:rPr lang="en-GB" sz="1600" dirty="0" smtClean="0">
                <a:latin typeface="Times New Roman" pitchFamily="18" charset="0"/>
                <a:cs typeface="Times New Roman" pitchFamily="18" charset="0"/>
              </a:rPr>
              <a:t>May 2012)</a:t>
            </a:r>
            <a:endParaRPr lang="en-GB" sz="1600" dirty="0">
              <a:latin typeface="Times New Roman" pitchFamily="18" charset="0"/>
              <a:cs typeface="Times New Roman" pitchFamily="18" charset="0"/>
            </a:endParaRPr>
          </a:p>
        </p:txBody>
      </p:sp>
      <p:sp>
        <p:nvSpPr>
          <p:cNvPr id="95" name="Rectangle 94"/>
          <p:cNvSpPr/>
          <p:nvPr/>
        </p:nvSpPr>
        <p:spPr>
          <a:xfrm>
            <a:off x="4821382" y="1753969"/>
            <a:ext cx="3941617" cy="646331"/>
          </a:xfrm>
          <a:prstGeom prst="rect">
            <a:avLst/>
          </a:prstGeom>
        </p:spPr>
        <p:txBody>
          <a:bodyPr wrap="square">
            <a:spAutoFit/>
          </a:bodyPr>
          <a:lstStyle/>
          <a:p>
            <a:pPr>
              <a:defRPr/>
            </a:pPr>
            <a:r>
              <a:rPr lang="en-US" dirty="0" smtClean="0"/>
              <a:t>SIP/ASBU/2012</a:t>
            </a:r>
            <a:r>
              <a:rPr lang="en-GB" dirty="0" smtClean="0">
                <a:cs typeface="Times New Roman" pitchFamily="18" charset="0"/>
              </a:rPr>
              <a:t>-WP/14</a:t>
            </a:r>
            <a:br>
              <a:rPr lang="en-GB" dirty="0" smtClean="0">
                <a:cs typeface="Times New Roman" pitchFamily="18" charset="0"/>
              </a:rPr>
            </a:br>
            <a:endParaRPr lang="en-GB" b="1" dirty="0" smtClean="0">
              <a:cs typeface="Times New Roman" pitchFamily="18" charset="0"/>
            </a:endParaRP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B543E8C8-BF20-8648-BDD7-21A57046202A}" type="slidenum">
              <a:rPr lang="fr-FR"/>
              <a:pPr/>
              <a:t>10</a:t>
            </a:fld>
            <a:endParaRPr lang="fr-FR"/>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9" name="Rectangle 8"/>
          <p:cNvSpPr/>
          <p:nvPr/>
        </p:nvSpPr>
        <p:spPr>
          <a:xfrm>
            <a:off x="422910" y="2101065"/>
            <a:ext cx="8321040" cy="2062103"/>
          </a:xfrm>
          <a:prstGeom prst="rect">
            <a:avLst/>
          </a:prstGeom>
        </p:spPr>
        <p:txBody>
          <a:bodyPr wrap="square">
            <a:spAutoFit/>
          </a:bodyPr>
          <a:lstStyle/>
          <a:p>
            <a:pPr algn="just">
              <a:buClr>
                <a:schemeClr val="accent5"/>
              </a:buClr>
              <a:buFont typeface="Arial" pitchFamily="34" charset="0"/>
              <a:buChar char="•"/>
            </a:pPr>
            <a:r>
              <a:rPr lang="en-US" sz="3200" b="1" dirty="0" smtClean="0"/>
              <a:t>Procedures will need automation support in providing the required time-based aircraft-to-aircraft wake separations to its air traffic controllers and pilots.</a:t>
            </a:r>
            <a:endParaRPr lang="en-GB" sz="3200" b="1" dirty="0"/>
          </a:p>
        </p:txBody>
      </p:sp>
      <p:sp>
        <p:nvSpPr>
          <p:cNvPr id="6" name="Title 5"/>
          <p:cNvSpPr>
            <a:spLocks noGrp="1"/>
          </p:cNvSpPr>
          <p:nvPr>
            <p:ph type="title"/>
          </p:nvPr>
        </p:nvSpPr>
        <p:spPr/>
        <p:txBody>
          <a:bodyPr/>
          <a:lstStyle/>
          <a:p>
            <a:r>
              <a:rPr lang="en-US" dirty="0" smtClean="0"/>
              <a:t>The key</a:t>
            </a:r>
            <a:endParaRPr lang="en-GB" dirty="0"/>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11</a:t>
            </a:fld>
            <a:endParaRPr lang="en-US"/>
          </a:p>
        </p:txBody>
      </p:sp>
      <p:pic>
        <p:nvPicPr>
          <p:cNvPr id="1027" name="Picture 3"/>
          <p:cNvPicPr>
            <a:picLocks noChangeAspect="1" noChangeArrowheads="1"/>
          </p:cNvPicPr>
          <p:nvPr/>
        </p:nvPicPr>
        <p:blipFill>
          <a:blip r:embed="rId2"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B6A9CC-4F46-034F-94B6-61BF88479CC0}" type="slidenum">
              <a:rPr lang="fr-FR"/>
              <a:pPr/>
              <a:t>2</a:t>
            </a:fld>
            <a:endParaRPr lang="fr-FR"/>
          </a:p>
        </p:txBody>
      </p:sp>
      <p:sp>
        <p:nvSpPr>
          <p:cNvPr id="2" name="Title 1"/>
          <p:cNvSpPr>
            <a:spLocks noGrp="1"/>
          </p:cNvSpPr>
          <p:nvPr>
            <p:ph type="title"/>
          </p:nvPr>
        </p:nvSpPr>
        <p:spPr/>
        <p:txBody>
          <a:bodyPr/>
          <a:lstStyle/>
          <a:p>
            <a:r>
              <a:rPr lang="en-GB" dirty="0" smtClean="0"/>
              <a:t>Objective</a:t>
            </a:r>
            <a:endParaRPr lang="en-GB" dirty="0"/>
          </a:p>
        </p:txBody>
      </p:sp>
      <p:sp>
        <p:nvSpPr>
          <p:cNvPr id="19458" name="Vertical Text Placeholder 2"/>
          <p:cNvSpPr>
            <a:spLocks noGrp="1"/>
          </p:cNvSpPr>
          <p:nvPr>
            <p:ph idx="1"/>
          </p:nvPr>
        </p:nvSpPr>
        <p:spPr>
          <a:xfrm>
            <a:off x="457200" y="1954531"/>
            <a:ext cx="8229600" cy="2068830"/>
          </a:xfrm>
        </p:spPr>
        <p:txBody>
          <a:bodyPr/>
          <a:lstStyle/>
          <a:p>
            <a:pPr algn="just"/>
            <a:r>
              <a:rPr lang="en-GB" dirty="0" smtClean="0"/>
              <a:t>Discuss improvements in the throughput on departure and arrival runways through the dynamic management of wake turbulence separation minima.</a:t>
            </a:r>
            <a:endParaRPr lang="en-US" sz="2400" dirty="0"/>
          </a:p>
          <a:p>
            <a:pPr lvl="1" algn="just">
              <a:buFont typeface="Arial" pitchFamily="-1" charset="0"/>
              <a:buNone/>
            </a:pPr>
            <a:endParaRPr lang="en-GB" sz="2400" dirty="0"/>
          </a:p>
          <a:p>
            <a:pPr algn="just"/>
            <a:endParaRPr lang="en-GB" sz="18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pic>
        <p:nvPicPr>
          <p:cNvPr id="9" name="Picture 2"/>
          <p:cNvPicPr>
            <a:picLocks noChangeAspect="1" noChangeArrowheads="1"/>
          </p:cNvPicPr>
          <p:nvPr/>
        </p:nvPicPr>
        <p:blipFill>
          <a:blip r:embed="rId3"/>
          <a:srcRect/>
          <a:stretch>
            <a:fillRect/>
          </a:stretch>
        </p:blipFill>
        <p:spPr bwMode="auto">
          <a:xfrm>
            <a:off x="5783580" y="3428841"/>
            <a:ext cx="3069076" cy="294925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B6A9CC-4F46-034F-94B6-61BF88479CC0}" type="slidenum">
              <a:rPr lang="fr-FR"/>
              <a:pPr/>
              <a:t>3</a:t>
            </a:fld>
            <a:endParaRPr lang="fr-FR"/>
          </a:p>
        </p:txBody>
      </p:sp>
      <p:sp>
        <p:nvSpPr>
          <p:cNvPr id="2" name="Title 1"/>
          <p:cNvSpPr>
            <a:spLocks noGrp="1"/>
          </p:cNvSpPr>
          <p:nvPr>
            <p:ph type="title"/>
          </p:nvPr>
        </p:nvSpPr>
        <p:spPr/>
        <p:txBody>
          <a:bodyPr/>
          <a:lstStyle/>
          <a:p>
            <a:r>
              <a:rPr lang="en-GB" dirty="0" smtClean="0"/>
              <a:t>Overview</a:t>
            </a:r>
            <a:endParaRPr lang="en-GB" dirty="0"/>
          </a:p>
        </p:txBody>
      </p:sp>
      <p:sp>
        <p:nvSpPr>
          <p:cNvPr id="19458" name="Vertical Text Placeholder 2"/>
          <p:cNvSpPr>
            <a:spLocks noGrp="1"/>
          </p:cNvSpPr>
          <p:nvPr>
            <p:ph idx="1"/>
          </p:nvPr>
        </p:nvSpPr>
        <p:spPr/>
        <p:txBody>
          <a:bodyPr/>
          <a:lstStyle/>
          <a:p>
            <a:r>
              <a:rPr lang="en-GB" b="1" dirty="0" smtClean="0"/>
              <a:t>What is</a:t>
            </a:r>
          </a:p>
          <a:p>
            <a:r>
              <a:rPr lang="en-GB" b="1" dirty="0" smtClean="0"/>
              <a:t>Plans and trials</a:t>
            </a:r>
          </a:p>
          <a:p>
            <a:r>
              <a:rPr lang="en-GB" b="1" dirty="0" smtClean="0"/>
              <a:t>Benefits</a:t>
            </a:r>
          </a:p>
          <a:p>
            <a:r>
              <a:rPr lang="en-GB" b="1" dirty="0" smtClean="0"/>
              <a:t>The key</a:t>
            </a:r>
          </a:p>
          <a:p>
            <a:pPr lvl="1">
              <a:buFont typeface="Arial" pitchFamily="-1" charset="0"/>
              <a:buNone/>
            </a:pPr>
            <a:endParaRPr lang="en-GB" sz="2400" dirty="0"/>
          </a:p>
          <a:p>
            <a:endParaRPr lang="en-GB" sz="1800" dirty="0"/>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What is?</a:t>
            </a:r>
            <a:endParaRPr lang="en-US" dirty="0"/>
          </a:p>
        </p:txBody>
      </p:sp>
      <p:sp>
        <p:nvSpPr>
          <p:cNvPr id="394243" name="Rectangle 3"/>
          <p:cNvSpPr>
            <a:spLocks noGrp="1" noChangeArrowheads="1"/>
          </p:cNvSpPr>
          <p:nvPr>
            <p:ph idx="1"/>
          </p:nvPr>
        </p:nvSpPr>
        <p:spPr>
          <a:xfrm>
            <a:off x="0" y="1440180"/>
            <a:ext cx="7383780" cy="3283426"/>
          </a:xfrm>
        </p:spPr>
        <p:txBody>
          <a:bodyPr>
            <a:normAutofit/>
          </a:bodyPr>
          <a:lstStyle/>
          <a:p>
            <a:pPr marL="0" indent="0" algn="just"/>
            <a:r>
              <a:rPr lang="en-US" sz="3600" dirty="0" smtClean="0"/>
              <a:t>Separation dynamically assessed for each aircraft pairing and provided to ANSP tools and the flight deck for cooperative separation</a:t>
            </a:r>
            <a:endParaRPr lang="en-US" sz="3600" b="1"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4</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pic>
        <p:nvPicPr>
          <p:cNvPr id="2050" name="Picture 2"/>
          <p:cNvPicPr>
            <a:picLocks noChangeAspect="1" noChangeArrowheads="1"/>
          </p:cNvPicPr>
          <p:nvPr/>
        </p:nvPicPr>
        <p:blipFill>
          <a:blip r:embed="rId3"/>
          <a:srcRect/>
          <a:stretch>
            <a:fillRect/>
          </a:stretch>
        </p:blipFill>
        <p:spPr bwMode="auto">
          <a:xfrm>
            <a:off x="5244192" y="4076700"/>
            <a:ext cx="3715657"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What is?</a:t>
            </a:r>
            <a:endParaRPr lang="en-US" dirty="0"/>
          </a:p>
        </p:txBody>
      </p:sp>
      <p:sp>
        <p:nvSpPr>
          <p:cNvPr id="394243" name="Rectangle 3"/>
          <p:cNvSpPr>
            <a:spLocks noGrp="1" noChangeArrowheads="1"/>
          </p:cNvSpPr>
          <p:nvPr>
            <p:ph idx="1"/>
          </p:nvPr>
        </p:nvSpPr>
        <p:spPr>
          <a:xfrm>
            <a:off x="0" y="1440180"/>
            <a:ext cx="7383780" cy="3283426"/>
          </a:xfrm>
        </p:spPr>
        <p:txBody>
          <a:bodyPr>
            <a:normAutofit fontScale="92500" lnSpcReduction="10000"/>
          </a:bodyPr>
          <a:lstStyle/>
          <a:p>
            <a:pPr marL="0" indent="0" algn="just"/>
            <a:r>
              <a:rPr lang="en-US" sz="3600" dirty="0" smtClean="0"/>
              <a:t>Will optimize the inter-operation wait time to the minimum required for wake disassociation and runway occupancy</a:t>
            </a:r>
          </a:p>
          <a:p>
            <a:pPr marL="0" indent="0" algn="just"/>
            <a:endParaRPr lang="en-US" sz="3600" dirty="0" smtClean="0"/>
          </a:p>
          <a:p>
            <a:pPr marL="0" indent="0" algn="just"/>
            <a:r>
              <a:rPr lang="en-US" sz="3600" dirty="0" smtClean="0"/>
              <a:t>Runway throughput is increased as a result</a:t>
            </a:r>
            <a:endParaRPr lang="en-US" sz="3600" b="1"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pic>
        <p:nvPicPr>
          <p:cNvPr id="2050" name="Picture 2"/>
          <p:cNvPicPr>
            <a:picLocks noChangeAspect="1" noChangeArrowheads="1"/>
          </p:cNvPicPr>
          <p:nvPr/>
        </p:nvPicPr>
        <p:blipFill>
          <a:blip r:embed="rId3"/>
          <a:srcRect/>
          <a:stretch>
            <a:fillRect/>
          </a:stretch>
        </p:blipFill>
        <p:spPr bwMode="auto">
          <a:xfrm>
            <a:off x="5244192" y="4076700"/>
            <a:ext cx="3715657" cy="243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What is?</a:t>
            </a:r>
            <a:endParaRPr lang="en-US"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6</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11" name="Rectangle 10"/>
          <p:cNvSpPr/>
          <p:nvPr/>
        </p:nvSpPr>
        <p:spPr>
          <a:xfrm>
            <a:off x="0" y="1171218"/>
            <a:ext cx="8858250" cy="3970318"/>
          </a:xfrm>
          <a:prstGeom prst="rect">
            <a:avLst/>
          </a:prstGeom>
        </p:spPr>
        <p:txBody>
          <a:bodyPr wrap="square">
            <a:spAutoFit/>
          </a:bodyPr>
          <a:lstStyle/>
          <a:p>
            <a:pPr algn="just">
              <a:lnSpc>
                <a:spcPct val="150000"/>
              </a:lnSpc>
              <a:buClr>
                <a:schemeClr val="accent5"/>
              </a:buClr>
              <a:buFont typeface="Arial" pitchFamily="34" charset="0"/>
              <a:buChar char="•"/>
            </a:pPr>
            <a:r>
              <a:rPr lang="en-US" sz="2800" dirty="0" smtClean="0"/>
              <a:t> Uses the current winds, assigned speeds, and real time environmental conditions to dynamically assess the proper spacing between the aircraft to achieve wake separation</a:t>
            </a:r>
          </a:p>
          <a:p>
            <a:pPr algn="just">
              <a:lnSpc>
                <a:spcPct val="150000"/>
              </a:lnSpc>
              <a:buClr>
                <a:schemeClr val="accent5"/>
              </a:buClr>
              <a:buFont typeface="Arial" pitchFamily="34" charset="0"/>
              <a:buChar char="•"/>
            </a:pPr>
            <a:endParaRPr lang="en-US" sz="2800" dirty="0" smtClean="0"/>
          </a:p>
          <a:p>
            <a:pPr algn="just">
              <a:lnSpc>
                <a:spcPct val="150000"/>
              </a:lnSpc>
              <a:buClr>
                <a:schemeClr val="accent5"/>
              </a:buClr>
              <a:buFont typeface="Arial" pitchFamily="34" charset="0"/>
              <a:buChar char="•"/>
            </a:pPr>
            <a:r>
              <a:rPr lang="en-US" sz="2800" dirty="0" smtClean="0"/>
              <a:t> Coupled with information on expected runway occupancy establishes a time spacing that provides a safe separation</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lstStyle/>
          <a:p>
            <a:r>
              <a:rPr lang="en-GB" dirty="0" smtClean="0"/>
              <a:t>What is?</a:t>
            </a:r>
            <a:endParaRPr lang="en-US" dirty="0"/>
          </a:p>
        </p:txBody>
      </p:sp>
      <p:sp>
        <p:nvSpPr>
          <p:cNvPr id="5" name="Slide Number Placeholder 4"/>
          <p:cNvSpPr>
            <a:spLocks noGrp="1"/>
          </p:cNvSpPr>
          <p:nvPr>
            <p:ph type="sldNum" sz="quarter" idx="12"/>
          </p:nvPr>
        </p:nvSpPr>
        <p:spPr/>
        <p:txBody>
          <a:bodyPr/>
          <a:lstStyle/>
          <a:p>
            <a:fld id="{C97275D5-4C12-42FF-82D2-635AEC9DB89A}" type="slidenum">
              <a:rPr lang="en-US" smtClean="0"/>
              <a:pPr/>
              <a:t>7</a:t>
            </a:fld>
            <a:endParaRPr lang="en-US"/>
          </a:p>
        </p:txBody>
      </p:sp>
      <p:sp>
        <p:nvSpPr>
          <p:cNvPr id="6" name="Footer Placeholder 5"/>
          <p:cNvSpPr>
            <a:spLocks noGrp="1"/>
          </p:cNvSpPr>
          <p:nvPr>
            <p:ph type="ftr" sz="quarter" idx="11"/>
          </p:nvPr>
        </p:nvSpPr>
        <p:spPr/>
        <p:txBody>
          <a:bodyPr/>
          <a:lstStyle/>
          <a:p>
            <a:r>
              <a:rPr lang="en-US" smtClean="0"/>
              <a:t>ICAO SIP 2012 - ASBU workshops</a:t>
            </a:r>
            <a:endParaRPr lang="en-US"/>
          </a:p>
        </p:txBody>
      </p:sp>
      <p:sp>
        <p:nvSpPr>
          <p:cNvPr id="11" name="Rectangle 10"/>
          <p:cNvSpPr/>
          <p:nvPr/>
        </p:nvSpPr>
        <p:spPr>
          <a:xfrm>
            <a:off x="0" y="1171218"/>
            <a:ext cx="8858250" cy="2677656"/>
          </a:xfrm>
          <a:prstGeom prst="rect">
            <a:avLst/>
          </a:prstGeom>
        </p:spPr>
        <p:txBody>
          <a:bodyPr wrap="square">
            <a:spAutoFit/>
          </a:bodyPr>
          <a:lstStyle/>
          <a:p>
            <a:pPr algn="just">
              <a:lnSpc>
                <a:spcPct val="150000"/>
              </a:lnSpc>
              <a:buClr>
                <a:schemeClr val="accent5"/>
              </a:buClr>
              <a:buFont typeface="Arial" pitchFamily="34" charset="0"/>
              <a:buChar char="•"/>
            </a:pPr>
            <a:r>
              <a:rPr lang="en-US" sz="2800" dirty="0" smtClean="0"/>
              <a:t> Time-based separations provided with support tools to the ANSP on their displays, and to the flight deck in the instances of cooperative separation which assumes already available flight deck tools for interval management.</a:t>
            </a:r>
            <a:endParaRPr lang="en-GB" sz="2800" b="1" dirty="0"/>
          </a:p>
        </p:txBody>
      </p:sp>
      <p:pic>
        <p:nvPicPr>
          <p:cNvPr id="3074" name="Picture 2" descr="G:\WP\SAULO\12th ANC\ASBUs\Mexico\IMAGES\9051.jpg"/>
          <p:cNvPicPr>
            <a:picLocks noChangeAspect="1" noChangeArrowheads="1"/>
          </p:cNvPicPr>
          <p:nvPr/>
        </p:nvPicPr>
        <p:blipFill>
          <a:blip r:embed="rId3"/>
          <a:srcRect/>
          <a:stretch>
            <a:fillRect/>
          </a:stretch>
        </p:blipFill>
        <p:spPr bwMode="auto">
          <a:xfrm>
            <a:off x="5062220" y="3693160"/>
            <a:ext cx="3568700" cy="2730500"/>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noFill/>
          <a:ln/>
          <a:effectLst>
            <a:outerShdw blurRad="63500" dist="38099" dir="2700000" algn="ctr" rotWithShape="0">
              <a:schemeClr val="tx1">
                <a:alpha val="74998"/>
              </a:schemeClr>
            </a:outerShdw>
          </a:effectLst>
        </p:spPr>
        <p:txBody>
          <a:bodyPr>
            <a:normAutofit/>
          </a:bodyPr>
          <a:lstStyle/>
          <a:p>
            <a:r>
              <a:rPr lang="en-GB" dirty="0" smtClean="0"/>
              <a:t>Plans and trials</a:t>
            </a:r>
            <a:endParaRPr lang="en-US" dirty="0"/>
          </a:p>
        </p:txBody>
      </p:sp>
      <p:sp>
        <p:nvSpPr>
          <p:cNvPr id="4" name="Slide Number Placeholder 3"/>
          <p:cNvSpPr>
            <a:spLocks noGrp="1"/>
          </p:cNvSpPr>
          <p:nvPr>
            <p:ph type="sldNum" sz="quarter" idx="12"/>
          </p:nvPr>
        </p:nvSpPr>
        <p:spPr/>
        <p:txBody>
          <a:bodyPr/>
          <a:lstStyle/>
          <a:p>
            <a:fld id="{C97275D5-4C12-42FF-82D2-635AEC9DB89A}"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6" name="Content Placeholder 5"/>
          <p:cNvSpPr>
            <a:spLocks noGrp="1"/>
          </p:cNvSpPr>
          <p:nvPr>
            <p:ph idx="1"/>
          </p:nvPr>
        </p:nvSpPr>
        <p:spPr>
          <a:xfrm>
            <a:off x="0" y="1600200"/>
            <a:ext cx="8229600" cy="3657599"/>
          </a:xfrm>
        </p:spPr>
        <p:txBody>
          <a:bodyPr>
            <a:normAutofit fontScale="85000" lnSpcReduction="20000"/>
          </a:bodyPr>
          <a:lstStyle/>
          <a:p>
            <a:pPr algn="just"/>
            <a:r>
              <a:rPr lang="en-GB" dirty="0" smtClean="0"/>
              <a:t>Work is continuing on developing crosswind based wake separation procedures and technology upgrades for arrival operations</a:t>
            </a:r>
          </a:p>
          <a:p>
            <a:pPr algn="just"/>
            <a:endParaRPr lang="en-GB" dirty="0" smtClean="0"/>
          </a:p>
          <a:p>
            <a:pPr algn="just"/>
            <a:r>
              <a:rPr lang="en-GB" dirty="0" smtClean="0"/>
              <a:t>Human-in-the-loop simulations using the procedures and the associated controller display support</a:t>
            </a:r>
          </a:p>
          <a:p>
            <a:pPr algn="just"/>
            <a:endParaRPr lang="en-GB" dirty="0" smtClean="0"/>
          </a:p>
          <a:p>
            <a:pPr algn="just"/>
            <a:r>
              <a:rPr lang="en-GB" dirty="0" smtClean="0"/>
              <a:t>Wake Turbulence Mitigation for Departures</a:t>
            </a:r>
          </a:p>
          <a:p>
            <a:pPr algn="just">
              <a:buNone/>
            </a:pPr>
            <a:r>
              <a:rPr lang="en-GB" dirty="0" smtClean="0"/>
              <a:t> (WTMD).</a:t>
            </a:r>
            <a:endParaRPr lang="en-GB" dirty="0"/>
          </a:p>
        </p:txBody>
      </p:sp>
      <p:pic>
        <p:nvPicPr>
          <p:cNvPr id="4098" name="Picture 2" descr="G:\WP\SAULO\12th ANC\ASBUs\Mexico\IMAGES\87006main_TF-2004-14_popup1.jpg"/>
          <p:cNvPicPr>
            <a:picLocks noChangeAspect="1" noChangeArrowheads="1"/>
          </p:cNvPicPr>
          <p:nvPr/>
        </p:nvPicPr>
        <p:blipFill>
          <a:blip r:embed="rId3"/>
          <a:srcRect/>
          <a:stretch>
            <a:fillRect/>
          </a:stretch>
        </p:blipFill>
        <p:spPr bwMode="auto">
          <a:xfrm>
            <a:off x="6434628" y="4446270"/>
            <a:ext cx="2713182" cy="2148840"/>
          </a:xfrm>
          <a:prstGeom prst="rect">
            <a:avLst/>
          </a:prstGeo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fld id="{B543E8C8-BF20-8648-BDD7-21A57046202A}" type="slidenum">
              <a:rPr lang="fr-FR"/>
              <a:pPr/>
              <a:t>9</a:t>
            </a:fld>
            <a:endParaRPr lang="fr-FR"/>
          </a:p>
        </p:txBody>
      </p:sp>
      <p:sp>
        <p:nvSpPr>
          <p:cNvPr id="5" name="Footer Placeholder 4"/>
          <p:cNvSpPr>
            <a:spLocks noGrp="1"/>
          </p:cNvSpPr>
          <p:nvPr>
            <p:ph type="ftr" sz="quarter" idx="11"/>
          </p:nvPr>
        </p:nvSpPr>
        <p:spPr/>
        <p:txBody>
          <a:bodyPr/>
          <a:lstStyle/>
          <a:p>
            <a:r>
              <a:rPr lang="en-US" smtClean="0"/>
              <a:t>ICAO SIP 2012 - ASBU workshops</a:t>
            </a:r>
            <a:endParaRPr lang="en-US"/>
          </a:p>
        </p:txBody>
      </p:sp>
      <p:sp>
        <p:nvSpPr>
          <p:cNvPr id="9" name="Rectangle 8"/>
          <p:cNvSpPr/>
          <p:nvPr/>
        </p:nvSpPr>
        <p:spPr>
          <a:xfrm>
            <a:off x="274320" y="1543050"/>
            <a:ext cx="8321040" cy="3323987"/>
          </a:xfrm>
          <a:prstGeom prst="rect">
            <a:avLst/>
          </a:prstGeom>
        </p:spPr>
        <p:txBody>
          <a:bodyPr wrap="square">
            <a:spAutoFit/>
          </a:bodyPr>
          <a:lstStyle/>
          <a:p>
            <a:pPr algn="just">
              <a:lnSpc>
                <a:spcPct val="150000"/>
              </a:lnSpc>
              <a:buClr>
                <a:schemeClr val="accent5"/>
              </a:buClr>
              <a:buFont typeface="Arial" pitchFamily="34" charset="0"/>
              <a:buChar char="•"/>
            </a:pPr>
            <a:r>
              <a:rPr lang="en-US" sz="2800" b="1" i="1" dirty="0" smtClean="0"/>
              <a:t>Capacity</a:t>
            </a:r>
            <a:endParaRPr lang="en-GB" sz="2800" dirty="0" smtClean="0"/>
          </a:p>
          <a:p>
            <a:pPr algn="just">
              <a:lnSpc>
                <a:spcPct val="150000"/>
              </a:lnSpc>
              <a:buClr>
                <a:schemeClr val="accent5"/>
              </a:buClr>
              <a:buFont typeface="Arial" pitchFamily="34" charset="0"/>
              <a:buChar char="•"/>
            </a:pPr>
            <a:r>
              <a:rPr lang="en-GB" sz="2800" b="1" i="1" dirty="0" smtClean="0"/>
              <a:t>Efficiency</a:t>
            </a:r>
          </a:p>
          <a:p>
            <a:pPr algn="just">
              <a:lnSpc>
                <a:spcPct val="150000"/>
              </a:lnSpc>
              <a:buClr>
                <a:schemeClr val="accent5"/>
              </a:buClr>
              <a:buFont typeface="Arial" pitchFamily="34" charset="0"/>
              <a:buChar char="•"/>
            </a:pPr>
            <a:r>
              <a:rPr lang="en-GB" sz="2800" b="1" i="1" dirty="0" smtClean="0"/>
              <a:t>Environment </a:t>
            </a:r>
          </a:p>
          <a:p>
            <a:pPr algn="just">
              <a:lnSpc>
                <a:spcPct val="150000"/>
              </a:lnSpc>
              <a:buClr>
                <a:schemeClr val="accent5"/>
              </a:buClr>
              <a:buFont typeface="Arial" pitchFamily="34" charset="0"/>
              <a:buChar char="•"/>
            </a:pPr>
            <a:r>
              <a:rPr lang="en-GB" sz="2800" b="1" i="1" dirty="0" smtClean="0"/>
              <a:t>Predictability</a:t>
            </a:r>
          </a:p>
          <a:p>
            <a:pPr algn="just">
              <a:lnSpc>
                <a:spcPct val="150000"/>
              </a:lnSpc>
              <a:buClr>
                <a:schemeClr val="accent5"/>
              </a:buClr>
              <a:buFont typeface="Arial" pitchFamily="34" charset="0"/>
              <a:buChar char="•"/>
            </a:pPr>
            <a:r>
              <a:rPr lang="en-GB" sz="2800" b="1" i="1" dirty="0" smtClean="0"/>
              <a:t>Safety </a:t>
            </a:r>
            <a:endParaRPr lang="en-GB" sz="2800" b="1" dirty="0"/>
          </a:p>
        </p:txBody>
      </p:sp>
      <p:sp>
        <p:nvSpPr>
          <p:cNvPr id="6" name="Title 5"/>
          <p:cNvSpPr>
            <a:spLocks noGrp="1"/>
          </p:cNvSpPr>
          <p:nvPr>
            <p:ph type="title"/>
          </p:nvPr>
        </p:nvSpPr>
        <p:spPr/>
        <p:txBody>
          <a:bodyPr/>
          <a:lstStyle/>
          <a:p>
            <a:r>
              <a:rPr lang="en-US" dirty="0" smtClean="0"/>
              <a:t>Benefits</a:t>
            </a:r>
            <a:endParaRPr lang="en-GB" dirty="0"/>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2b0c29a6-a2e0-472b-bfb4-397922b0132f">4-Workshop Papers</Category>
    <Type_x0020_Name xmlns="2b0c29a6-a2e0-472b-bfb4-397922b0132f" xsi:nil="true"/>
    <Presenter xmlns="2b0c29a6-a2e0-472b-bfb4-397922b0132f">Secretariat</Presenter>
    <Update_x0020_Date xmlns="2b0c29a6-a2e0-472b-bfb4-397922b0132f">Apr 19,2012</Update_x0020_Date>
    <Number xmlns="2b0c29a6-a2e0-472b-bfb4-397922b0132f">WP/14</Number>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2FE59BC309C604CB998C784F26F18B3" ma:contentTypeVersion="5" ma:contentTypeDescription="Create a new document." ma:contentTypeScope="" ma:versionID="9b74dbcbaf5d5cbeca429f3b786f96f0">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9EFBCF-C1BE-41AA-A99D-CD9A518C0C61}"/>
</file>

<file path=customXml/itemProps2.xml><?xml version="1.0" encoding="utf-8"?>
<ds:datastoreItem xmlns:ds="http://schemas.openxmlformats.org/officeDocument/2006/customXml" ds:itemID="{298BAB4B-E849-4F93-B3D5-B92D9A75FFF5}"/>
</file>

<file path=customXml/itemProps3.xml><?xml version="1.0" encoding="utf-8"?>
<ds:datastoreItem xmlns:ds="http://schemas.openxmlformats.org/officeDocument/2006/customXml" ds:itemID="{EB783EA5-BB95-46FD-A9F8-ECE99DAD51FC}"/>
</file>

<file path=docProps/app.xml><?xml version="1.0" encoding="utf-8"?>
<Properties xmlns="http://schemas.openxmlformats.org/officeDocument/2006/extended-properties" xmlns:vt="http://schemas.openxmlformats.org/officeDocument/2006/docPropsVTypes">
  <TotalTime>363</TotalTime>
  <Words>321</Words>
  <Application>Microsoft Office PowerPoint</Application>
  <PresentationFormat>On-screen Show (4:3)</PresentationFormat>
  <Paragraphs>64</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ICAO</vt:lpstr>
      <vt:lpstr>                Dynamic wake turbulence separation   Saulo da Silva</vt:lpstr>
      <vt:lpstr>Objective</vt:lpstr>
      <vt:lpstr>Overview</vt:lpstr>
      <vt:lpstr>What is?</vt:lpstr>
      <vt:lpstr>What is?</vt:lpstr>
      <vt:lpstr>What is?</vt:lpstr>
      <vt:lpstr>What is?</vt:lpstr>
      <vt:lpstr>Plans and trials</vt:lpstr>
      <vt:lpstr>Benefits</vt:lpstr>
      <vt:lpstr>The key</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 wake turbulence separation</dc:title>
  <dc:creator>D Test</dc:creator>
  <cp:lastModifiedBy>Peng Li</cp:lastModifiedBy>
  <cp:revision>25</cp:revision>
  <dcterms:created xsi:type="dcterms:W3CDTF">2012-01-20T15:27:56Z</dcterms:created>
  <dcterms:modified xsi:type="dcterms:W3CDTF">2012-04-19T03:38:21Z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0x01010002FE59BC309C604CB998C784F26F18B3</vt:lpwstr>
  </property>
  <property fmtid="{D5CDD505-2E9C-101B-9397-08002B2CF9AE}" pid="3" name="Order">
    <vt:r8>1300</vt:r8>
  </property>
</Properties>
</file>